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89" r:id="rId2"/>
    <p:sldId id="288" r:id="rId3"/>
    <p:sldId id="280" r:id="rId4"/>
    <p:sldId id="291" r:id="rId5"/>
    <p:sldId id="292" r:id="rId6"/>
    <p:sldId id="293" r:id="rId7"/>
    <p:sldId id="283" r:id="rId8"/>
    <p:sldId id="284" r:id="rId9"/>
    <p:sldId id="294" r:id="rId10"/>
    <p:sldId id="295" r:id="rId11"/>
    <p:sldId id="287" r:id="rId12"/>
    <p:sldId id="296" r:id="rId13"/>
  </p:sldIdLst>
  <p:sldSz cx="14630400" cy="8229600"/>
  <p:notesSz cx="8229600" cy="14630400"/>
  <p:embeddedFontLst>
    <p:embeddedFont>
      <p:font typeface="Arial Black" panose="020B0A04020102020204" pitchFamily="34" charset="0"/>
      <p:bold r:id="rId15"/>
    </p:embeddedFont>
    <p:embeddedFont>
      <p:font typeface="Arial Narrow" panose="020B0606020202030204" pitchFamily="3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Quattrocento" panose="020B0604020202020204" charset="0"/>
      <p:regular r:id="rId24"/>
    </p:embeddedFont>
    <p:embeddedFont>
      <p:font typeface="Rockwell Extra Bold" panose="02060903040505020403" pitchFamily="18" charset="0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BAD"/>
    <a:srgbClr val="123332"/>
    <a:srgbClr val="C5E0B4"/>
    <a:srgbClr val="FBE5D6"/>
    <a:srgbClr val="E2F0D9"/>
    <a:srgbClr val="FFD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nuel Adjei" userId="275ab3798bbc5cfd" providerId="LiveId" clId="{03C4275D-2E17-414D-AEED-22EABAC2A59C}"/>
    <pc:docChg chg="undo custSel addSld delSld modSld sldOrd">
      <pc:chgData name="Emmanuel Adjei" userId="275ab3798bbc5cfd" providerId="LiveId" clId="{03C4275D-2E17-414D-AEED-22EABAC2A59C}" dt="2025-04-24T21:21:09.663" v="497" actId="1076"/>
      <pc:docMkLst>
        <pc:docMk/>
      </pc:docMkLst>
      <pc:sldChg chg="delSp add del mod ord">
        <pc:chgData name="Emmanuel Adjei" userId="275ab3798bbc5cfd" providerId="LiveId" clId="{03C4275D-2E17-414D-AEED-22EABAC2A59C}" dt="2025-04-24T21:20:24.114" v="495" actId="47"/>
        <pc:sldMkLst>
          <pc:docMk/>
          <pc:sldMk cId="0" sldId="256"/>
        </pc:sldMkLst>
        <pc:spChg chg="del">
          <ac:chgData name="Emmanuel Adjei" userId="275ab3798bbc5cfd" providerId="LiveId" clId="{03C4275D-2E17-414D-AEED-22EABAC2A59C}" dt="2025-04-24T21:06:58.997" v="419" actId="21"/>
          <ac:spMkLst>
            <pc:docMk/>
            <pc:sldMk cId="0" sldId="256"/>
            <ac:spMk id="6" creationId="{00000000-0000-0000-0000-000000000000}"/>
          </ac:spMkLst>
        </pc:spChg>
      </pc:sldChg>
      <pc:sldChg chg="modSp mod">
        <pc:chgData name="Emmanuel Adjei" userId="275ab3798bbc5cfd" providerId="LiveId" clId="{03C4275D-2E17-414D-AEED-22EABAC2A59C}" dt="2025-04-24T21:21:09.663" v="497" actId="1076"/>
        <pc:sldMkLst>
          <pc:docMk/>
          <pc:sldMk cId="1645461676" sldId="288"/>
        </pc:sldMkLst>
        <pc:spChg chg="mod">
          <ac:chgData name="Emmanuel Adjei" userId="275ab3798bbc5cfd" providerId="LiveId" clId="{03C4275D-2E17-414D-AEED-22EABAC2A59C}" dt="2025-04-24T21:21:09.663" v="497" actId="1076"/>
          <ac:spMkLst>
            <pc:docMk/>
            <pc:sldMk cId="1645461676" sldId="288"/>
            <ac:spMk id="75" creationId="{13FFEF1D-98CE-432E-85CF-98792CF294ED}"/>
          </ac:spMkLst>
        </pc:spChg>
      </pc:sldChg>
      <pc:sldChg chg="addSp delSp modSp add mod setBg modAnim">
        <pc:chgData name="Emmanuel Adjei" userId="275ab3798bbc5cfd" providerId="LiveId" clId="{03C4275D-2E17-414D-AEED-22EABAC2A59C}" dt="2025-04-24T21:19:30.497" v="494"/>
        <pc:sldMkLst>
          <pc:docMk/>
          <pc:sldMk cId="1196663185" sldId="296"/>
        </pc:sldMkLst>
        <pc:spChg chg="del">
          <ac:chgData name="Emmanuel Adjei" userId="275ab3798bbc5cfd" providerId="LiveId" clId="{03C4275D-2E17-414D-AEED-22EABAC2A59C}" dt="2025-04-24T20:34:23.268" v="1" actId="478"/>
          <ac:spMkLst>
            <pc:docMk/>
            <pc:sldMk cId="1196663185" sldId="296"/>
            <ac:spMk id="3" creationId="{00000000-0000-0000-0000-000000000000}"/>
          </ac:spMkLst>
        </pc:spChg>
        <pc:spChg chg="del">
          <ac:chgData name="Emmanuel Adjei" userId="275ab3798bbc5cfd" providerId="LiveId" clId="{03C4275D-2E17-414D-AEED-22EABAC2A59C}" dt="2025-04-24T20:34:23.268" v="1" actId="478"/>
          <ac:spMkLst>
            <pc:docMk/>
            <pc:sldMk cId="1196663185" sldId="296"/>
            <ac:spMk id="6" creationId="{00000000-0000-0000-0000-000000000000}"/>
          </ac:spMkLst>
        </pc:spChg>
        <pc:spChg chg="del">
          <ac:chgData name="Emmanuel Adjei" userId="275ab3798bbc5cfd" providerId="LiveId" clId="{03C4275D-2E17-414D-AEED-22EABAC2A59C}" dt="2025-04-24T20:34:23.268" v="1" actId="478"/>
          <ac:spMkLst>
            <pc:docMk/>
            <pc:sldMk cId="1196663185" sldId="296"/>
            <ac:spMk id="7" creationId="{00000000-0000-0000-0000-000000000000}"/>
          </ac:spMkLst>
        </pc:spChg>
        <pc:spChg chg="del">
          <ac:chgData name="Emmanuel Adjei" userId="275ab3798bbc5cfd" providerId="LiveId" clId="{03C4275D-2E17-414D-AEED-22EABAC2A59C}" dt="2025-04-24T20:34:23.268" v="1" actId="478"/>
          <ac:spMkLst>
            <pc:docMk/>
            <pc:sldMk cId="1196663185" sldId="296"/>
            <ac:spMk id="8" creationId="{00000000-0000-0000-0000-000000000000}"/>
          </ac:spMkLst>
        </pc:spChg>
        <pc:spChg chg="del">
          <ac:chgData name="Emmanuel Adjei" userId="275ab3798bbc5cfd" providerId="LiveId" clId="{03C4275D-2E17-414D-AEED-22EABAC2A59C}" dt="2025-04-24T20:34:23.268" v="1" actId="478"/>
          <ac:spMkLst>
            <pc:docMk/>
            <pc:sldMk cId="1196663185" sldId="296"/>
            <ac:spMk id="9" creationId="{00000000-0000-0000-0000-000000000000}"/>
          </ac:spMkLst>
        </pc:spChg>
        <pc:spChg chg="del">
          <ac:chgData name="Emmanuel Adjei" userId="275ab3798bbc5cfd" providerId="LiveId" clId="{03C4275D-2E17-414D-AEED-22EABAC2A59C}" dt="2025-04-24T20:34:23.268" v="1" actId="478"/>
          <ac:spMkLst>
            <pc:docMk/>
            <pc:sldMk cId="1196663185" sldId="296"/>
            <ac:spMk id="10" creationId="{00000000-0000-0000-0000-000000000000}"/>
          </ac:spMkLst>
        </pc:spChg>
        <pc:spChg chg="del">
          <ac:chgData name="Emmanuel Adjei" userId="275ab3798bbc5cfd" providerId="LiveId" clId="{03C4275D-2E17-414D-AEED-22EABAC2A59C}" dt="2025-04-24T20:34:23.268" v="1" actId="478"/>
          <ac:spMkLst>
            <pc:docMk/>
            <pc:sldMk cId="1196663185" sldId="296"/>
            <ac:spMk id="11" creationId="{00000000-0000-0000-0000-000000000000}"/>
          </ac:spMkLst>
        </pc:spChg>
        <pc:spChg chg="add mod">
          <ac:chgData name="Emmanuel Adjei" userId="275ab3798bbc5cfd" providerId="LiveId" clId="{03C4275D-2E17-414D-AEED-22EABAC2A59C}" dt="2025-04-24T21:12:54.875" v="459" actId="1076"/>
          <ac:spMkLst>
            <pc:docMk/>
            <pc:sldMk cId="1196663185" sldId="296"/>
            <ac:spMk id="12" creationId="{6C247E5D-0CA6-4B75-A650-591B423E3105}"/>
          </ac:spMkLst>
        </pc:spChg>
        <pc:spChg chg="add del mod">
          <ac:chgData name="Emmanuel Adjei" userId="275ab3798bbc5cfd" providerId="LiveId" clId="{03C4275D-2E17-414D-AEED-22EABAC2A59C}" dt="2025-04-24T20:45:58.219" v="139" actId="478"/>
          <ac:spMkLst>
            <pc:docMk/>
            <pc:sldMk cId="1196663185" sldId="296"/>
            <ac:spMk id="14" creationId="{8D4EA8CB-FDD8-49E8-9B5B-5E127F1A3AB5}"/>
          </ac:spMkLst>
        </pc:spChg>
        <pc:spChg chg="add mod ord">
          <ac:chgData name="Emmanuel Adjei" userId="275ab3798bbc5cfd" providerId="LiveId" clId="{03C4275D-2E17-414D-AEED-22EABAC2A59C}" dt="2025-04-24T21:03:06.981" v="312" actId="20577"/>
          <ac:spMkLst>
            <pc:docMk/>
            <pc:sldMk cId="1196663185" sldId="296"/>
            <ac:spMk id="15" creationId="{2FE28540-792A-4846-8DB0-3B74C5279966}"/>
          </ac:spMkLst>
        </pc:spChg>
        <pc:spChg chg="add mod">
          <ac:chgData name="Emmanuel Adjei" userId="275ab3798bbc5cfd" providerId="LiveId" clId="{03C4275D-2E17-414D-AEED-22EABAC2A59C}" dt="2025-04-24T21:04:27.614" v="352" actId="20577"/>
          <ac:spMkLst>
            <pc:docMk/>
            <pc:sldMk cId="1196663185" sldId="296"/>
            <ac:spMk id="23" creationId="{0C67824C-AD45-4D54-AE24-97FC6C3E571C}"/>
          </ac:spMkLst>
        </pc:spChg>
        <pc:spChg chg="add del mod">
          <ac:chgData name="Emmanuel Adjei" userId="275ab3798bbc5cfd" providerId="LiveId" clId="{03C4275D-2E17-414D-AEED-22EABAC2A59C}" dt="2025-04-24T20:45:58.219" v="139" actId="478"/>
          <ac:spMkLst>
            <pc:docMk/>
            <pc:sldMk cId="1196663185" sldId="296"/>
            <ac:spMk id="25" creationId="{DB5BC684-3C7D-4F38-9F97-2334EC1F7CFF}"/>
          </ac:spMkLst>
        </pc:spChg>
        <pc:spChg chg="add mod">
          <ac:chgData name="Emmanuel Adjei" userId="275ab3798bbc5cfd" providerId="LiveId" clId="{03C4275D-2E17-414D-AEED-22EABAC2A59C}" dt="2025-04-24T21:02:12.068" v="273" actId="20577"/>
          <ac:spMkLst>
            <pc:docMk/>
            <pc:sldMk cId="1196663185" sldId="296"/>
            <ac:spMk id="26" creationId="{F9B01970-45BE-4B17-91C9-177684798181}"/>
          </ac:spMkLst>
        </pc:spChg>
        <pc:spChg chg="add mod">
          <ac:chgData name="Emmanuel Adjei" userId="275ab3798bbc5cfd" providerId="LiveId" clId="{03C4275D-2E17-414D-AEED-22EABAC2A59C}" dt="2025-04-24T20:58:35.753" v="227" actId="1582"/>
          <ac:spMkLst>
            <pc:docMk/>
            <pc:sldMk cId="1196663185" sldId="296"/>
            <ac:spMk id="27" creationId="{E1508ABA-BA61-4DC3-A109-DD84733FB26D}"/>
          </ac:spMkLst>
        </pc:spChg>
        <pc:spChg chg="add mod">
          <ac:chgData name="Emmanuel Adjei" userId="275ab3798bbc5cfd" providerId="LiveId" clId="{03C4275D-2E17-414D-AEED-22EABAC2A59C}" dt="2025-04-24T21:06:26.778" v="414" actId="20577"/>
          <ac:spMkLst>
            <pc:docMk/>
            <pc:sldMk cId="1196663185" sldId="296"/>
            <ac:spMk id="28" creationId="{47904260-2121-4C02-BAEF-1BD167A1851B}"/>
          </ac:spMkLst>
        </pc:spChg>
        <pc:spChg chg="add mod">
          <ac:chgData name="Emmanuel Adjei" userId="275ab3798bbc5cfd" providerId="LiveId" clId="{03C4275D-2E17-414D-AEED-22EABAC2A59C}" dt="2025-04-24T20:58:12.695" v="224" actId="1582"/>
          <ac:spMkLst>
            <pc:docMk/>
            <pc:sldMk cId="1196663185" sldId="296"/>
            <ac:spMk id="29" creationId="{9DA8E029-B99E-49B7-BB0D-949E4D0F4E4F}"/>
          </ac:spMkLst>
        </pc:spChg>
        <pc:spChg chg="add mod">
          <ac:chgData name="Emmanuel Adjei" userId="275ab3798bbc5cfd" providerId="LiveId" clId="{03C4275D-2E17-414D-AEED-22EABAC2A59C}" dt="2025-04-24T21:05:21.294" v="392" actId="20577"/>
          <ac:spMkLst>
            <pc:docMk/>
            <pc:sldMk cId="1196663185" sldId="296"/>
            <ac:spMk id="30" creationId="{BF0A71FA-CD55-4A2A-BB2E-44374F703EF8}"/>
          </ac:spMkLst>
        </pc:spChg>
        <pc:spChg chg="add mod">
          <ac:chgData name="Emmanuel Adjei" userId="275ab3798bbc5cfd" providerId="LiveId" clId="{03C4275D-2E17-414D-AEED-22EABAC2A59C}" dt="2025-04-24T20:58:19.428" v="225" actId="1582"/>
          <ac:spMkLst>
            <pc:docMk/>
            <pc:sldMk cId="1196663185" sldId="296"/>
            <ac:spMk id="31" creationId="{9E85D624-89E8-49E5-80DA-520511184576}"/>
          </ac:spMkLst>
        </pc:spChg>
        <pc:spChg chg="add mod">
          <ac:chgData name="Emmanuel Adjei" userId="275ab3798bbc5cfd" providerId="LiveId" clId="{03C4275D-2E17-414D-AEED-22EABAC2A59C}" dt="2025-04-24T20:58:00.412" v="223" actId="1582"/>
          <ac:spMkLst>
            <pc:docMk/>
            <pc:sldMk cId="1196663185" sldId="296"/>
            <ac:spMk id="32" creationId="{89F6B01A-30C0-4934-94DA-DC864DEEDF7A}"/>
          </ac:spMkLst>
        </pc:spChg>
        <pc:spChg chg="add mod">
          <ac:chgData name="Emmanuel Adjei" userId="275ab3798bbc5cfd" providerId="LiveId" clId="{03C4275D-2E17-414D-AEED-22EABAC2A59C}" dt="2025-04-24T20:58:26.978" v="226" actId="1582"/>
          <ac:spMkLst>
            <pc:docMk/>
            <pc:sldMk cId="1196663185" sldId="296"/>
            <ac:spMk id="33" creationId="{A728AF87-EB59-48D6-959D-E3959DA2CA2E}"/>
          </ac:spMkLst>
        </pc:spChg>
        <pc:spChg chg="add mod">
          <ac:chgData name="Emmanuel Adjei" userId="275ab3798bbc5cfd" providerId="LiveId" clId="{03C4275D-2E17-414D-AEED-22EABAC2A59C}" dt="2025-04-24T21:18:18.926" v="486" actId="20577"/>
          <ac:spMkLst>
            <pc:docMk/>
            <pc:sldMk cId="1196663185" sldId="296"/>
            <ac:spMk id="34" creationId="{C6158730-85C8-44D3-BE2B-DD2FC7F0B83C}"/>
          </ac:spMkLst>
        </pc:spChg>
        <pc:spChg chg="add mod">
          <ac:chgData name="Emmanuel Adjei" userId="275ab3798bbc5cfd" providerId="LiveId" clId="{03C4275D-2E17-414D-AEED-22EABAC2A59C}" dt="2025-04-24T20:51:43.789" v="195" actId="571"/>
          <ac:spMkLst>
            <pc:docMk/>
            <pc:sldMk cId="1196663185" sldId="296"/>
            <ac:spMk id="35" creationId="{02B7FD71-CE71-489A-BD42-81F6FD977322}"/>
          </ac:spMkLst>
        </pc:spChg>
        <pc:spChg chg="add mod">
          <ac:chgData name="Emmanuel Adjei" userId="275ab3798bbc5cfd" providerId="LiveId" clId="{03C4275D-2E17-414D-AEED-22EABAC2A59C}" dt="2025-04-24T20:51:43.789" v="195" actId="571"/>
          <ac:spMkLst>
            <pc:docMk/>
            <pc:sldMk cId="1196663185" sldId="296"/>
            <ac:spMk id="36" creationId="{3307F9C9-CB4F-4450-A806-1A69E6E55F2B}"/>
          </ac:spMkLst>
        </pc:spChg>
        <pc:spChg chg="add mod">
          <ac:chgData name="Emmanuel Adjei" userId="275ab3798bbc5cfd" providerId="LiveId" clId="{03C4275D-2E17-414D-AEED-22EABAC2A59C}" dt="2025-04-24T20:51:43.789" v="195" actId="571"/>
          <ac:spMkLst>
            <pc:docMk/>
            <pc:sldMk cId="1196663185" sldId="296"/>
            <ac:spMk id="37" creationId="{125A6FCB-CFB4-4569-923D-97A136D0C8D0}"/>
          </ac:spMkLst>
        </pc:spChg>
        <pc:spChg chg="add mod">
          <ac:chgData name="Emmanuel Adjei" userId="275ab3798bbc5cfd" providerId="LiveId" clId="{03C4275D-2E17-414D-AEED-22EABAC2A59C}" dt="2025-04-24T21:09:24.563" v="448" actId="1076"/>
          <ac:spMkLst>
            <pc:docMk/>
            <pc:sldMk cId="1196663185" sldId="296"/>
            <ac:spMk id="38" creationId="{27671B88-116F-442D-8B87-101D73D4C6E7}"/>
          </ac:spMkLst>
        </pc:spChg>
        <pc:picChg chg="del">
          <ac:chgData name="Emmanuel Adjei" userId="275ab3798bbc5cfd" providerId="LiveId" clId="{03C4275D-2E17-414D-AEED-22EABAC2A59C}" dt="2025-04-24T20:34:23.268" v="1" actId="478"/>
          <ac:picMkLst>
            <pc:docMk/>
            <pc:sldMk cId="1196663185" sldId="296"/>
            <ac:picMk id="2" creationId="{00000000-0000-0000-0000-000000000000}"/>
          </ac:picMkLst>
        </pc:picChg>
        <pc:picChg chg="add mod">
          <ac:chgData name="Emmanuel Adjei" userId="275ab3798bbc5cfd" providerId="LiveId" clId="{03C4275D-2E17-414D-AEED-22EABAC2A59C}" dt="2025-04-24T20:36:25.032" v="5" actId="14100"/>
          <ac:picMkLst>
            <pc:docMk/>
            <pc:sldMk cId="1196663185" sldId="296"/>
            <ac:picMk id="5" creationId="{DD88E14D-EB45-4293-AA34-945145AC6EC0}"/>
          </ac:picMkLst>
        </pc:picChg>
        <pc:picChg chg="del">
          <ac:chgData name="Emmanuel Adjei" userId="275ab3798bbc5cfd" providerId="LiveId" clId="{03C4275D-2E17-414D-AEED-22EABAC2A59C}" dt="2025-04-24T20:34:23.268" v="1" actId="478"/>
          <ac:picMkLst>
            <pc:docMk/>
            <pc:sldMk cId="1196663185" sldId="296"/>
            <ac:picMk id="13" creationId="{A1FF5BB2-2587-4DD0-B54C-83B96057CB71}"/>
          </ac:picMkLst>
        </pc:picChg>
        <pc:picChg chg="add mod">
          <ac:chgData name="Emmanuel Adjei" userId="275ab3798bbc5cfd" providerId="LiveId" clId="{03C4275D-2E17-414D-AEED-22EABAC2A59C}" dt="2025-04-24T20:34:36.530" v="2"/>
          <ac:picMkLst>
            <pc:docMk/>
            <pc:sldMk cId="1196663185" sldId="296"/>
            <ac:picMk id="16" creationId="{590613CC-5AD2-48E4-84CE-DDCF9C893ECD}"/>
          </ac:picMkLst>
        </pc:picChg>
        <pc:picChg chg="del">
          <ac:chgData name="Emmanuel Adjei" userId="275ab3798bbc5cfd" providerId="LiveId" clId="{03C4275D-2E17-414D-AEED-22EABAC2A59C}" dt="2025-04-24T20:34:23.268" v="1" actId="478"/>
          <ac:picMkLst>
            <pc:docMk/>
            <pc:sldMk cId="1196663185" sldId="296"/>
            <ac:picMk id="19" creationId="{0975789D-5298-4117-85B3-1EEF478958A4}"/>
          </ac:picMkLst>
        </pc:picChg>
        <pc:picChg chg="del">
          <ac:chgData name="Emmanuel Adjei" userId="275ab3798bbc5cfd" providerId="LiveId" clId="{03C4275D-2E17-414D-AEED-22EABAC2A59C}" dt="2025-04-24T20:34:23.268" v="1" actId="478"/>
          <ac:picMkLst>
            <pc:docMk/>
            <pc:sldMk cId="1196663185" sldId="296"/>
            <ac:picMk id="20" creationId="{88CA6AB6-03DA-4FD7-8A6E-4CDB230E5E72}"/>
          </ac:picMkLst>
        </pc:picChg>
        <pc:picChg chg="del">
          <ac:chgData name="Emmanuel Adjei" userId="275ab3798bbc5cfd" providerId="LiveId" clId="{03C4275D-2E17-414D-AEED-22EABAC2A59C}" dt="2025-04-24T20:34:23.268" v="1" actId="478"/>
          <ac:picMkLst>
            <pc:docMk/>
            <pc:sldMk cId="1196663185" sldId="296"/>
            <ac:picMk id="21" creationId="{E0BF0F85-DE71-4E98-896E-4ABCE35D2CDF}"/>
          </ac:picMkLst>
        </pc:picChg>
        <pc:picChg chg="del">
          <ac:chgData name="Emmanuel Adjei" userId="275ab3798bbc5cfd" providerId="LiveId" clId="{03C4275D-2E17-414D-AEED-22EABAC2A59C}" dt="2025-04-24T20:34:23.268" v="1" actId="478"/>
          <ac:picMkLst>
            <pc:docMk/>
            <pc:sldMk cId="1196663185" sldId="296"/>
            <ac:picMk id="22" creationId="{E844A302-9765-4BD2-A527-5516EAA8BC1E}"/>
          </ac:picMkLst>
        </pc:picChg>
        <pc:picChg chg="del">
          <ac:chgData name="Emmanuel Adjei" userId="275ab3798bbc5cfd" providerId="LiveId" clId="{03C4275D-2E17-414D-AEED-22EABAC2A59C}" dt="2025-04-24T20:34:23.268" v="1" actId="478"/>
          <ac:picMkLst>
            <pc:docMk/>
            <pc:sldMk cId="1196663185" sldId="296"/>
            <ac:picMk id="24" creationId="{B0B24C34-76CE-465B-A3C4-C04C5C4B0E2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848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07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02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64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25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88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3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9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45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14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63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94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7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324124" y="18640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B24C34-76CE-465B-A3C4-C04C5C4B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267" y="7684915"/>
            <a:ext cx="2506133" cy="476952"/>
          </a:xfrm>
          <a:prstGeom prst="rect">
            <a:avLst/>
          </a:prstGeom>
        </p:spPr>
      </p:pic>
      <p:pic>
        <p:nvPicPr>
          <p:cNvPr id="34" name="Picture 33" descr="Woven fabric blowing at night">
            <a:extLst>
              <a:ext uri="{FF2B5EF4-FFF2-40B4-BE49-F238E27FC236}">
                <a16:creationId xmlns:a16="http://schemas.microsoft.com/office/drawing/2014/main" id="{E752273E-D97C-48D5-BF2A-EF9674629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" y="0"/>
            <a:ext cx="14629861" cy="8229600"/>
          </a:xfrm>
          <a:prstGeom prst="rect">
            <a:avLst/>
          </a:prstGeom>
        </p:spPr>
      </p:pic>
      <p:sp>
        <p:nvSpPr>
          <p:cNvPr id="10" name="Free-form: Shape 9">
            <a:extLst>
              <a:ext uri="{FF2B5EF4-FFF2-40B4-BE49-F238E27FC236}">
                <a16:creationId xmlns:a16="http://schemas.microsoft.com/office/drawing/2014/main" id="{2DB63E4B-F8B8-4092-8E05-DED830784597}"/>
              </a:ext>
            </a:extLst>
          </p:cNvPr>
          <p:cNvSpPr/>
          <p:nvPr/>
        </p:nvSpPr>
        <p:spPr>
          <a:xfrm>
            <a:off x="-228601" y="-143933"/>
            <a:ext cx="15087600" cy="8517466"/>
          </a:xfrm>
          <a:custGeom>
            <a:avLst/>
            <a:gdLst/>
            <a:ahLst/>
            <a:cxnLst/>
            <a:rect l="l" t="t" r="r" b="b"/>
            <a:pathLst>
              <a:path w="14630400" h="8517466">
                <a:moveTo>
                  <a:pt x="8602960" y="4503660"/>
                </a:moveTo>
                <a:lnTo>
                  <a:pt x="8628354" y="4573521"/>
                </a:lnTo>
                <a:lnTo>
                  <a:pt x="8577343" y="4573521"/>
                </a:lnTo>
                <a:close/>
                <a:moveTo>
                  <a:pt x="7640936" y="4503660"/>
                </a:moveTo>
                <a:lnTo>
                  <a:pt x="7666330" y="4573521"/>
                </a:lnTo>
                <a:lnTo>
                  <a:pt x="7615318" y="4573521"/>
                </a:lnTo>
                <a:close/>
                <a:moveTo>
                  <a:pt x="3459461" y="4503660"/>
                </a:moveTo>
                <a:lnTo>
                  <a:pt x="3484855" y="4573521"/>
                </a:lnTo>
                <a:lnTo>
                  <a:pt x="3433844" y="4573521"/>
                </a:lnTo>
                <a:close/>
                <a:moveTo>
                  <a:pt x="4770349" y="4494578"/>
                </a:moveTo>
                <a:lnTo>
                  <a:pt x="4793552" y="4494578"/>
                </a:lnTo>
                <a:cubicBezTo>
                  <a:pt x="4807156" y="4494578"/>
                  <a:pt x="4817775" y="4497613"/>
                  <a:pt x="4825406" y="4503684"/>
                </a:cubicBezTo>
                <a:cubicBezTo>
                  <a:pt x="4833037" y="4509755"/>
                  <a:pt x="4836852" y="4518367"/>
                  <a:pt x="4836852" y="4529520"/>
                </a:cubicBezTo>
                <a:cubicBezTo>
                  <a:pt x="4836852" y="4541798"/>
                  <a:pt x="4833485" y="4551490"/>
                  <a:pt x="4826752" y="4558596"/>
                </a:cubicBezTo>
                <a:cubicBezTo>
                  <a:pt x="4820017" y="4565701"/>
                  <a:pt x="4808853" y="4569254"/>
                  <a:pt x="4793257" y="4569254"/>
                </a:cubicBezTo>
                <a:lnTo>
                  <a:pt x="4777407" y="4569254"/>
                </a:lnTo>
                <a:cubicBezTo>
                  <a:pt x="4774864" y="4569254"/>
                  <a:pt x="4773070" y="4569184"/>
                  <a:pt x="4772025" y="4569044"/>
                </a:cubicBezTo>
                <a:cubicBezTo>
                  <a:pt x="4770980" y="4568905"/>
                  <a:pt x="4770302" y="4568698"/>
                  <a:pt x="4769989" y="4568425"/>
                </a:cubicBezTo>
                <a:cubicBezTo>
                  <a:pt x="4769677" y="4568152"/>
                  <a:pt x="4769449" y="4567486"/>
                  <a:pt x="4769306" y="4566425"/>
                </a:cubicBezTo>
                <a:cubicBezTo>
                  <a:pt x="4769163" y="4565365"/>
                  <a:pt x="4769091" y="4563533"/>
                  <a:pt x="4769091" y="4560929"/>
                </a:cubicBezTo>
                <a:lnTo>
                  <a:pt x="4769091" y="4531616"/>
                </a:lnTo>
                <a:cubicBezTo>
                  <a:pt x="4769091" y="4529422"/>
                  <a:pt x="4769091" y="4527045"/>
                  <a:pt x="4769091" y="4524484"/>
                </a:cubicBezTo>
                <a:cubicBezTo>
                  <a:pt x="4769091" y="4521924"/>
                  <a:pt x="4769182" y="4519290"/>
                  <a:pt x="4769363" y="4516583"/>
                </a:cubicBezTo>
                <a:cubicBezTo>
                  <a:pt x="4769544" y="4513876"/>
                  <a:pt x="4769685" y="4510523"/>
                  <a:pt x="4769787" y="4506522"/>
                </a:cubicBezTo>
                <a:cubicBezTo>
                  <a:pt x="4769888" y="4502522"/>
                  <a:pt x="4770076" y="4498540"/>
                  <a:pt x="4770349" y="4494578"/>
                </a:cubicBezTo>
                <a:close/>
                <a:moveTo>
                  <a:pt x="6399224" y="4492749"/>
                </a:moveTo>
                <a:cubicBezTo>
                  <a:pt x="6410679" y="4492749"/>
                  <a:pt x="6420956" y="4494808"/>
                  <a:pt x="6430056" y="4498926"/>
                </a:cubicBezTo>
                <a:cubicBezTo>
                  <a:pt x="6439156" y="4503044"/>
                  <a:pt x="6446853" y="4508773"/>
                  <a:pt x="6453145" y="4516114"/>
                </a:cubicBezTo>
                <a:cubicBezTo>
                  <a:pt x="6459437" y="4523455"/>
                  <a:pt x="6464274" y="4532143"/>
                  <a:pt x="6467651" y="4542179"/>
                </a:cubicBezTo>
                <a:cubicBezTo>
                  <a:pt x="6471029" y="4552215"/>
                  <a:pt x="6472718" y="4563020"/>
                  <a:pt x="6472718" y="4574593"/>
                </a:cubicBezTo>
                <a:cubicBezTo>
                  <a:pt x="6472718" y="4586096"/>
                  <a:pt x="6471072" y="4596884"/>
                  <a:pt x="6467780" y="4606959"/>
                </a:cubicBezTo>
                <a:cubicBezTo>
                  <a:pt x="6464487" y="4617033"/>
                  <a:pt x="6459766" y="4625817"/>
                  <a:pt x="6453617" y="4633310"/>
                </a:cubicBezTo>
                <a:cubicBezTo>
                  <a:pt x="6447466" y="4640803"/>
                  <a:pt x="6439984" y="4646681"/>
                  <a:pt x="6431169" y="4650945"/>
                </a:cubicBezTo>
                <a:cubicBezTo>
                  <a:pt x="6422353" y="4655209"/>
                  <a:pt x="6412203" y="4657341"/>
                  <a:pt x="6400719" y="4657341"/>
                </a:cubicBezTo>
                <a:cubicBezTo>
                  <a:pt x="6390160" y="4657341"/>
                  <a:pt x="6380561" y="4655444"/>
                  <a:pt x="6371925" y="4651650"/>
                </a:cubicBezTo>
                <a:cubicBezTo>
                  <a:pt x="6363289" y="4647856"/>
                  <a:pt x="6355818" y="4642424"/>
                  <a:pt x="6349510" y="4635355"/>
                </a:cubicBezTo>
                <a:cubicBezTo>
                  <a:pt x="6343203" y="4628286"/>
                  <a:pt x="6338310" y="4619631"/>
                  <a:pt x="6334831" y="4609390"/>
                </a:cubicBezTo>
                <a:cubicBezTo>
                  <a:pt x="6331350" y="4599149"/>
                  <a:pt x="6329611" y="4587450"/>
                  <a:pt x="6329611" y="4574293"/>
                </a:cubicBezTo>
                <a:cubicBezTo>
                  <a:pt x="6329611" y="4562425"/>
                  <a:pt x="6331105" y="4551531"/>
                  <a:pt x="6334092" y="4541612"/>
                </a:cubicBezTo>
                <a:cubicBezTo>
                  <a:pt x="6337080" y="4531694"/>
                  <a:pt x="6341525" y="4523115"/>
                  <a:pt x="6347430" y="4515876"/>
                </a:cubicBezTo>
                <a:cubicBezTo>
                  <a:pt x="6353334" y="4508637"/>
                  <a:pt x="6360615" y="4502973"/>
                  <a:pt x="6369275" y="4498883"/>
                </a:cubicBezTo>
                <a:cubicBezTo>
                  <a:pt x="6377934" y="4494794"/>
                  <a:pt x="6387918" y="4492749"/>
                  <a:pt x="6399224" y="4492749"/>
                </a:cubicBezTo>
                <a:close/>
                <a:moveTo>
                  <a:pt x="10242746" y="4473242"/>
                </a:moveTo>
                <a:lnTo>
                  <a:pt x="10239956" y="4474957"/>
                </a:lnTo>
                <a:lnTo>
                  <a:pt x="10241032" y="4483420"/>
                </a:lnTo>
                <a:lnTo>
                  <a:pt x="10244261" y="4486044"/>
                </a:lnTo>
                <a:cubicBezTo>
                  <a:pt x="10247973" y="4486044"/>
                  <a:pt x="10251076" y="4486178"/>
                  <a:pt x="10253569" y="4486446"/>
                </a:cubicBezTo>
                <a:cubicBezTo>
                  <a:pt x="10256063" y="4486714"/>
                  <a:pt x="10257889" y="4487298"/>
                  <a:pt x="10259048" y="4488196"/>
                </a:cubicBezTo>
                <a:cubicBezTo>
                  <a:pt x="10260500" y="4489469"/>
                  <a:pt x="10261826" y="4491136"/>
                  <a:pt x="10263028" y="4493197"/>
                </a:cubicBezTo>
                <a:cubicBezTo>
                  <a:pt x="10264230" y="4495257"/>
                  <a:pt x="10265009" y="4498631"/>
                  <a:pt x="10265368" y="4503317"/>
                </a:cubicBezTo>
                <a:cubicBezTo>
                  <a:pt x="10265574" y="4505803"/>
                  <a:pt x="10265726" y="4508201"/>
                  <a:pt x="10265823" y="4510511"/>
                </a:cubicBezTo>
                <a:cubicBezTo>
                  <a:pt x="10265920" y="4512821"/>
                  <a:pt x="10266018" y="4515665"/>
                  <a:pt x="10266118" y="4519043"/>
                </a:cubicBezTo>
                <a:cubicBezTo>
                  <a:pt x="10266218" y="4522421"/>
                  <a:pt x="10266268" y="4526489"/>
                  <a:pt x="10266268" y="4531247"/>
                </a:cubicBezTo>
                <a:cubicBezTo>
                  <a:pt x="10266268" y="4536005"/>
                  <a:pt x="10266268" y="4541878"/>
                  <a:pt x="10266268" y="4548866"/>
                </a:cubicBezTo>
                <a:lnTo>
                  <a:pt x="10266268" y="4609645"/>
                </a:lnTo>
                <a:cubicBezTo>
                  <a:pt x="10266268" y="4615633"/>
                  <a:pt x="10266268" y="4620600"/>
                  <a:pt x="10266268" y="4624547"/>
                </a:cubicBezTo>
                <a:cubicBezTo>
                  <a:pt x="10266268" y="4628493"/>
                  <a:pt x="10266218" y="4631871"/>
                  <a:pt x="10266118" y="4634681"/>
                </a:cubicBezTo>
                <a:cubicBezTo>
                  <a:pt x="10266018" y="4637491"/>
                  <a:pt x="10265918" y="4639837"/>
                  <a:pt x="10265818" y="4641720"/>
                </a:cubicBezTo>
                <a:cubicBezTo>
                  <a:pt x="10265718" y="4643603"/>
                  <a:pt x="10265668" y="4645221"/>
                  <a:pt x="10265668" y="4646573"/>
                </a:cubicBezTo>
                <a:cubicBezTo>
                  <a:pt x="10265303" y="4651628"/>
                  <a:pt x="10264470" y="4655094"/>
                  <a:pt x="10263168" y="4656972"/>
                </a:cubicBezTo>
                <a:cubicBezTo>
                  <a:pt x="10261866" y="4658850"/>
                  <a:pt x="10260476" y="4660426"/>
                  <a:pt x="10258996" y="4661699"/>
                </a:cubicBezTo>
                <a:cubicBezTo>
                  <a:pt x="10257860" y="4662569"/>
                  <a:pt x="10256118" y="4663127"/>
                  <a:pt x="10253772" y="4663373"/>
                </a:cubicBezTo>
                <a:cubicBezTo>
                  <a:pt x="10251426" y="4663619"/>
                  <a:pt x="10248246" y="4663742"/>
                  <a:pt x="10244232" y="4663742"/>
                </a:cubicBezTo>
                <a:lnTo>
                  <a:pt x="10240994" y="4666380"/>
                </a:lnTo>
                <a:lnTo>
                  <a:pt x="10239956" y="4674939"/>
                </a:lnTo>
                <a:lnTo>
                  <a:pt x="10242784" y="4676544"/>
                </a:lnTo>
                <a:cubicBezTo>
                  <a:pt x="10244725" y="4676544"/>
                  <a:pt x="10247289" y="4676544"/>
                  <a:pt x="10250478" y="4676544"/>
                </a:cubicBezTo>
                <a:cubicBezTo>
                  <a:pt x="10253667" y="4676544"/>
                  <a:pt x="10256957" y="4676544"/>
                  <a:pt x="10260346" y="4676544"/>
                </a:cubicBezTo>
                <a:cubicBezTo>
                  <a:pt x="10263735" y="4676544"/>
                  <a:pt x="10267025" y="4676544"/>
                  <a:pt x="10270214" y="4676544"/>
                </a:cubicBezTo>
                <a:cubicBezTo>
                  <a:pt x="10273403" y="4676544"/>
                  <a:pt x="10275695" y="4676544"/>
                  <a:pt x="10277088" y="4676544"/>
                </a:cubicBezTo>
                <a:lnTo>
                  <a:pt x="10282770" y="4676544"/>
                </a:lnTo>
                <a:cubicBezTo>
                  <a:pt x="10284164" y="4676544"/>
                  <a:pt x="10286456" y="4676544"/>
                  <a:pt x="10289648" y="4676544"/>
                </a:cubicBezTo>
                <a:cubicBezTo>
                  <a:pt x="10292838" y="4676544"/>
                  <a:pt x="10296128" y="4676544"/>
                  <a:pt x="10299516" y="4676544"/>
                </a:cubicBezTo>
                <a:cubicBezTo>
                  <a:pt x="10302903" y="4676544"/>
                  <a:pt x="10306192" y="4676544"/>
                  <a:pt x="10309380" y="4676544"/>
                </a:cubicBezTo>
                <a:cubicBezTo>
                  <a:pt x="10312570" y="4676544"/>
                  <a:pt x="10315120" y="4676544"/>
                  <a:pt x="10317028" y="4676544"/>
                </a:cubicBezTo>
                <a:lnTo>
                  <a:pt x="10319904" y="4674939"/>
                </a:lnTo>
                <a:lnTo>
                  <a:pt x="10318846" y="4666576"/>
                </a:lnTo>
                <a:lnTo>
                  <a:pt x="10316070" y="4663742"/>
                </a:lnTo>
                <a:cubicBezTo>
                  <a:pt x="10311917" y="4663742"/>
                  <a:pt x="10308630" y="4663617"/>
                  <a:pt x="10306209" y="4663366"/>
                </a:cubicBezTo>
                <a:cubicBezTo>
                  <a:pt x="10303788" y="4663115"/>
                  <a:pt x="10302008" y="4662547"/>
                  <a:pt x="10300868" y="4661661"/>
                </a:cubicBezTo>
                <a:cubicBezTo>
                  <a:pt x="10299322" y="4660305"/>
                  <a:pt x="10297956" y="4658699"/>
                  <a:pt x="10296772" y="4656841"/>
                </a:cubicBezTo>
                <a:cubicBezTo>
                  <a:pt x="10295588" y="4654984"/>
                  <a:pt x="10294802" y="4651340"/>
                  <a:pt x="10294415" y="4645911"/>
                </a:cubicBezTo>
                <a:cubicBezTo>
                  <a:pt x="10294227" y="4643657"/>
                  <a:pt x="10294086" y="4641520"/>
                  <a:pt x="10293988" y="4639501"/>
                </a:cubicBezTo>
                <a:cubicBezTo>
                  <a:pt x="10293892" y="4637482"/>
                  <a:pt x="10293801" y="4635223"/>
                  <a:pt x="10293717" y="4632724"/>
                </a:cubicBezTo>
                <a:cubicBezTo>
                  <a:pt x="10293633" y="4630225"/>
                  <a:pt x="10293591" y="4626511"/>
                  <a:pt x="10293591" y="4621582"/>
                </a:cubicBezTo>
                <a:cubicBezTo>
                  <a:pt x="10293591" y="4616653"/>
                  <a:pt x="10293591" y="4610602"/>
                  <a:pt x="10293591" y="4603430"/>
                </a:cubicBezTo>
                <a:lnTo>
                  <a:pt x="10293591" y="4548442"/>
                </a:lnTo>
                <a:cubicBezTo>
                  <a:pt x="10293591" y="4541270"/>
                  <a:pt x="10293591" y="4535166"/>
                  <a:pt x="10293591" y="4530132"/>
                </a:cubicBezTo>
                <a:cubicBezTo>
                  <a:pt x="10293591" y="4525099"/>
                  <a:pt x="10293633" y="4521238"/>
                  <a:pt x="10293717" y="4518550"/>
                </a:cubicBezTo>
                <a:cubicBezTo>
                  <a:pt x="10293801" y="4515862"/>
                  <a:pt x="10293892" y="4513349"/>
                  <a:pt x="10293991" y="4511011"/>
                </a:cubicBezTo>
                <a:cubicBezTo>
                  <a:pt x="10294089" y="4508673"/>
                  <a:pt x="10294240" y="4506087"/>
                  <a:pt x="10294443" y="4503255"/>
                </a:cubicBezTo>
                <a:cubicBezTo>
                  <a:pt x="10294806" y="4498188"/>
                  <a:pt x="10295563" y="4494748"/>
                  <a:pt x="10296718" y="4492935"/>
                </a:cubicBezTo>
                <a:cubicBezTo>
                  <a:pt x="10297872" y="4491122"/>
                  <a:pt x="10299222" y="4489539"/>
                  <a:pt x="10300768" y="4488187"/>
                </a:cubicBezTo>
                <a:cubicBezTo>
                  <a:pt x="10301917" y="4487295"/>
                  <a:pt x="10303788" y="4486714"/>
                  <a:pt x="10306378" y="4486446"/>
                </a:cubicBezTo>
                <a:cubicBezTo>
                  <a:pt x="10308969" y="4486178"/>
                  <a:pt x="10312182" y="4486044"/>
                  <a:pt x="10316018" y="4486044"/>
                </a:cubicBezTo>
                <a:lnTo>
                  <a:pt x="10318814" y="4483205"/>
                </a:lnTo>
                <a:lnTo>
                  <a:pt x="10319904" y="4474952"/>
                </a:lnTo>
                <a:lnTo>
                  <a:pt x="10317070" y="4473242"/>
                </a:lnTo>
                <a:cubicBezTo>
                  <a:pt x="10315134" y="4473242"/>
                  <a:pt x="10312570" y="4473242"/>
                  <a:pt x="10309380" y="4473242"/>
                </a:cubicBezTo>
                <a:cubicBezTo>
                  <a:pt x="10306192" y="4473242"/>
                  <a:pt x="10302903" y="4473242"/>
                  <a:pt x="10299516" y="4473242"/>
                </a:cubicBezTo>
                <a:cubicBezTo>
                  <a:pt x="10296128" y="4473242"/>
                  <a:pt x="10292838" y="4473242"/>
                  <a:pt x="10289648" y="4473242"/>
                </a:cubicBezTo>
                <a:cubicBezTo>
                  <a:pt x="10286456" y="4473242"/>
                  <a:pt x="10284164" y="4473242"/>
                  <a:pt x="10282770" y="4473242"/>
                </a:cubicBezTo>
                <a:lnTo>
                  <a:pt x="10277088" y="4473242"/>
                </a:lnTo>
                <a:cubicBezTo>
                  <a:pt x="10275695" y="4473242"/>
                  <a:pt x="10273403" y="4473242"/>
                  <a:pt x="10270214" y="4473242"/>
                </a:cubicBezTo>
                <a:cubicBezTo>
                  <a:pt x="10267025" y="4473242"/>
                  <a:pt x="10263735" y="4473242"/>
                  <a:pt x="10260346" y="4473242"/>
                </a:cubicBezTo>
                <a:cubicBezTo>
                  <a:pt x="10256957" y="4473242"/>
                  <a:pt x="10253667" y="4473242"/>
                  <a:pt x="10250478" y="4473242"/>
                </a:cubicBezTo>
                <a:cubicBezTo>
                  <a:pt x="10247289" y="4473242"/>
                  <a:pt x="10244712" y="4473242"/>
                  <a:pt x="10242746" y="4473242"/>
                </a:cubicBezTo>
                <a:close/>
                <a:moveTo>
                  <a:pt x="8975922" y="4473242"/>
                </a:moveTo>
                <a:lnTo>
                  <a:pt x="8973130" y="4474957"/>
                </a:lnTo>
                <a:lnTo>
                  <a:pt x="8974207" y="4483420"/>
                </a:lnTo>
                <a:lnTo>
                  <a:pt x="8977436" y="4486044"/>
                </a:lnTo>
                <a:cubicBezTo>
                  <a:pt x="8981176" y="4486044"/>
                  <a:pt x="8984286" y="4486177"/>
                  <a:pt x="8986768" y="4486444"/>
                </a:cubicBezTo>
                <a:cubicBezTo>
                  <a:pt x="8989249" y="4486710"/>
                  <a:pt x="8991068" y="4487293"/>
                  <a:pt x="8992224" y="4488192"/>
                </a:cubicBezTo>
                <a:cubicBezTo>
                  <a:pt x="8993766" y="4489541"/>
                  <a:pt x="8995115" y="4491123"/>
                  <a:pt x="8996269" y="4492937"/>
                </a:cubicBezTo>
                <a:cubicBezTo>
                  <a:pt x="8997424" y="4494752"/>
                  <a:pt x="8998191" y="4498323"/>
                  <a:pt x="8998572" y="4503651"/>
                </a:cubicBezTo>
                <a:cubicBezTo>
                  <a:pt x="8998760" y="4505898"/>
                  <a:pt x="8998901" y="4508176"/>
                  <a:pt x="8998998" y="4510482"/>
                </a:cubicBezTo>
                <a:cubicBezTo>
                  <a:pt x="8999095" y="4512789"/>
                  <a:pt x="8999193" y="4515629"/>
                  <a:pt x="8999293" y="4519003"/>
                </a:cubicBezTo>
                <a:cubicBezTo>
                  <a:pt x="8999393" y="4522376"/>
                  <a:pt x="8999443" y="4526439"/>
                  <a:pt x="8999443" y="4531192"/>
                </a:cubicBezTo>
                <a:cubicBezTo>
                  <a:pt x="8999443" y="4535945"/>
                  <a:pt x="8999443" y="4541811"/>
                  <a:pt x="8999443" y="4548790"/>
                </a:cubicBezTo>
                <a:lnTo>
                  <a:pt x="8999443" y="4609497"/>
                </a:lnTo>
                <a:cubicBezTo>
                  <a:pt x="8999443" y="4615479"/>
                  <a:pt x="8999443" y="4620464"/>
                  <a:pt x="8999443" y="4624451"/>
                </a:cubicBezTo>
                <a:cubicBezTo>
                  <a:pt x="8999443" y="4628439"/>
                  <a:pt x="8999443" y="4631813"/>
                  <a:pt x="8999443" y="4634574"/>
                </a:cubicBezTo>
                <a:cubicBezTo>
                  <a:pt x="8999443" y="4637335"/>
                  <a:pt x="8999398" y="4639586"/>
                  <a:pt x="8999306" y="4641327"/>
                </a:cubicBezTo>
                <a:cubicBezTo>
                  <a:pt x="8999213" y="4643069"/>
                  <a:pt x="8999060" y="4644706"/>
                  <a:pt x="8998844" y="4646240"/>
                </a:cubicBezTo>
                <a:cubicBezTo>
                  <a:pt x="8998284" y="4650739"/>
                  <a:pt x="8997385" y="4654139"/>
                  <a:pt x="8996145" y="4656441"/>
                </a:cubicBezTo>
                <a:cubicBezTo>
                  <a:pt x="8994905" y="4658743"/>
                  <a:pt x="8993568" y="4660523"/>
                  <a:pt x="8992132" y="4661780"/>
                </a:cubicBezTo>
                <a:cubicBezTo>
                  <a:pt x="8990978" y="4662678"/>
                  <a:pt x="8989237" y="4663252"/>
                  <a:pt x="8986911" y="4663502"/>
                </a:cubicBezTo>
                <a:cubicBezTo>
                  <a:pt x="8984585" y="4663751"/>
                  <a:pt x="8981436" y="4663875"/>
                  <a:pt x="8977464" y="4663875"/>
                </a:cubicBezTo>
                <a:lnTo>
                  <a:pt x="8974168" y="4666514"/>
                </a:lnTo>
                <a:lnTo>
                  <a:pt x="8973130" y="4674953"/>
                </a:lnTo>
                <a:lnTo>
                  <a:pt x="8975969" y="4676544"/>
                </a:lnTo>
                <a:cubicBezTo>
                  <a:pt x="8977902" y="4676544"/>
                  <a:pt x="8980464" y="4676544"/>
                  <a:pt x="8983654" y="4676544"/>
                </a:cubicBezTo>
                <a:cubicBezTo>
                  <a:pt x="8986842" y="4676544"/>
                  <a:pt x="8990132" y="4676544"/>
                  <a:pt x="8993521" y="4676544"/>
                </a:cubicBezTo>
                <a:cubicBezTo>
                  <a:pt x="8996910" y="4676544"/>
                  <a:pt x="9000200" y="4676544"/>
                  <a:pt x="9003389" y="4676544"/>
                </a:cubicBezTo>
                <a:cubicBezTo>
                  <a:pt x="9006578" y="4676544"/>
                  <a:pt x="9008870" y="4676544"/>
                  <a:pt x="9010264" y="4676544"/>
                </a:cubicBezTo>
                <a:lnTo>
                  <a:pt x="9070662" y="4676544"/>
                </a:lnTo>
                <a:cubicBezTo>
                  <a:pt x="9073256" y="4676544"/>
                  <a:pt x="9076396" y="4676544"/>
                  <a:pt x="9080084" y="4676544"/>
                </a:cubicBezTo>
                <a:cubicBezTo>
                  <a:pt x="9083772" y="4676544"/>
                  <a:pt x="9087360" y="4676544"/>
                  <a:pt x="9090848" y="4676544"/>
                </a:cubicBezTo>
                <a:cubicBezTo>
                  <a:pt x="9094336" y="4676544"/>
                  <a:pt x="9097424" y="4676544"/>
                  <a:pt x="9100116" y="4676544"/>
                </a:cubicBezTo>
                <a:cubicBezTo>
                  <a:pt x="9102806" y="4676544"/>
                  <a:pt x="9105134" y="4676544"/>
                  <a:pt x="9107100" y="4676544"/>
                </a:cubicBezTo>
                <a:lnTo>
                  <a:pt x="9110929" y="4671791"/>
                </a:lnTo>
                <a:lnTo>
                  <a:pt x="9116472" y="4630100"/>
                </a:lnTo>
                <a:lnTo>
                  <a:pt x="9104004" y="4630100"/>
                </a:lnTo>
                <a:lnTo>
                  <a:pt x="9101918" y="4632886"/>
                </a:lnTo>
                <a:cubicBezTo>
                  <a:pt x="9100420" y="4638661"/>
                  <a:pt x="9099404" y="4643015"/>
                  <a:pt x="9098872" y="4645947"/>
                </a:cubicBezTo>
                <a:cubicBezTo>
                  <a:pt x="9098340" y="4648879"/>
                  <a:pt x="9097010" y="4650975"/>
                  <a:pt x="9094879" y="4652236"/>
                </a:cubicBezTo>
                <a:cubicBezTo>
                  <a:pt x="9092748" y="4653496"/>
                  <a:pt x="9088868" y="4654358"/>
                  <a:pt x="9083237" y="4654819"/>
                </a:cubicBezTo>
                <a:cubicBezTo>
                  <a:pt x="9077606" y="4655281"/>
                  <a:pt x="9068732" y="4655512"/>
                  <a:pt x="9056612" y="4655512"/>
                </a:cubicBezTo>
                <a:lnTo>
                  <a:pt x="9031195" y="4655512"/>
                </a:lnTo>
                <a:cubicBezTo>
                  <a:pt x="9029115" y="4655512"/>
                  <a:pt x="9028023" y="4654490"/>
                  <a:pt x="9027918" y="4652445"/>
                </a:cubicBezTo>
                <a:cubicBezTo>
                  <a:pt x="9027706" y="4648435"/>
                  <a:pt x="9027501" y="4644962"/>
                  <a:pt x="9027304" y="4642025"/>
                </a:cubicBezTo>
                <a:cubicBezTo>
                  <a:pt x="9027106" y="4639088"/>
                  <a:pt x="9026968" y="4636237"/>
                  <a:pt x="9026888" y="4633472"/>
                </a:cubicBezTo>
                <a:cubicBezTo>
                  <a:pt x="9026806" y="4630706"/>
                  <a:pt x="9026766" y="4626768"/>
                  <a:pt x="9026766" y="4621658"/>
                </a:cubicBezTo>
                <a:cubicBezTo>
                  <a:pt x="9026766" y="4616548"/>
                  <a:pt x="9026766" y="4610504"/>
                  <a:pt x="9026766" y="4603525"/>
                </a:cubicBezTo>
                <a:lnTo>
                  <a:pt x="9026766" y="4548494"/>
                </a:lnTo>
                <a:cubicBezTo>
                  <a:pt x="9026766" y="4541316"/>
                  <a:pt x="9026766" y="4535433"/>
                  <a:pt x="9026766" y="4530847"/>
                </a:cubicBezTo>
                <a:cubicBezTo>
                  <a:pt x="9026766" y="4526261"/>
                  <a:pt x="9026766" y="4522202"/>
                  <a:pt x="9026766" y="4518672"/>
                </a:cubicBezTo>
                <a:cubicBezTo>
                  <a:pt x="9026766" y="4515141"/>
                  <a:pt x="9026806" y="4512400"/>
                  <a:pt x="9026890" y="4510449"/>
                </a:cubicBezTo>
                <a:cubicBezTo>
                  <a:pt x="9026972" y="4508498"/>
                  <a:pt x="9027116" y="4506106"/>
                  <a:pt x="9027318" y="4503274"/>
                </a:cubicBezTo>
                <a:cubicBezTo>
                  <a:pt x="9027680" y="4498413"/>
                  <a:pt x="9028485" y="4495025"/>
                  <a:pt x="9029732" y="4493109"/>
                </a:cubicBezTo>
                <a:cubicBezTo>
                  <a:pt x="9030981" y="4491193"/>
                  <a:pt x="9032384" y="4489552"/>
                  <a:pt x="9033943" y="4488187"/>
                </a:cubicBezTo>
                <a:cubicBezTo>
                  <a:pt x="9035092" y="4487295"/>
                  <a:pt x="9036962" y="4486714"/>
                  <a:pt x="9039553" y="4486446"/>
                </a:cubicBezTo>
                <a:cubicBezTo>
                  <a:pt x="9042144" y="4486178"/>
                  <a:pt x="9045356" y="4486044"/>
                  <a:pt x="9049192" y="4486044"/>
                </a:cubicBezTo>
                <a:lnTo>
                  <a:pt x="9051988" y="4483205"/>
                </a:lnTo>
                <a:lnTo>
                  <a:pt x="9053079" y="4474952"/>
                </a:lnTo>
                <a:lnTo>
                  <a:pt x="9050245" y="4473242"/>
                </a:lnTo>
                <a:cubicBezTo>
                  <a:pt x="9048308" y="4473242"/>
                  <a:pt x="9045745" y="4473242"/>
                  <a:pt x="9042556" y="4473242"/>
                </a:cubicBezTo>
                <a:cubicBezTo>
                  <a:pt x="9039367" y="4473242"/>
                  <a:pt x="9036078" y="4473242"/>
                  <a:pt x="9032690" y="4473242"/>
                </a:cubicBezTo>
                <a:cubicBezTo>
                  <a:pt x="9029302" y="4473242"/>
                  <a:pt x="9026013" y="4473242"/>
                  <a:pt x="9022822" y="4473242"/>
                </a:cubicBezTo>
                <a:cubicBezTo>
                  <a:pt x="9019632" y="4473242"/>
                  <a:pt x="9017339" y="4473242"/>
                  <a:pt x="9015945" y="4473242"/>
                </a:cubicBezTo>
                <a:lnTo>
                  <a:pt x="9010264" y="4473242"/>
                </a:lnTo>
                <a:cubicBezTo>
                  <a:pt x="9008870" y="4473242"/>
                  <a:pt x="9006578" y="4473242"/>
                  <a:pt x="9003389" y="4473242"/>
                </a:cubicBezTo>
                <a:cubicBezTo>
                  <a:pt x="9000200" y="4473242"/>
                  <a:pt x="8996910" y="4473242"/>
                  <a:pt x="8993521" y="4473242"/>
                </a:cubicBezTo>
                <a:cubicBezTo>
                  <a:pt x="8990132" y="4473242"/>
                  <a:pt x="8986842" y="4473242"/>
                  <a:pt x="8983654" y="4473242"/>
                </a:cubicBezTo>
                <a:cubicBezTo>
                  <a:pt x="8980464" y="4473242"/>
                  <a:pt x="8977886" y="4473242"/>
                  <a:pt x="8975922" y="4473242"/>
                </a:cubicBezTo>
                <a:close/>
                <a:moveTo>
                  <a:pt x="5946973" y="4473242"/>
                </a:moveTo>
                <a:lnTo>
                  <a:pt x="5944181" y="4474957"/>
                </a:lnTo>
                <a:lnTo>
                  <a:pt x="5945257" y="4483420"/>
                </a:lnTo>
                <a:lnTo>
                  <a:pt x="5948486" y="4486044"/>
                </a:lnTo>
                <a:cubicBezTo>
                  <a:pt x="5952198" y="4486044"/>
                  <a:pt x="5955301" y="4486178"/>
                  <a:pt x="5957795" y="4486446"/>
                </a:cubicBezTo>
                <a:cubicBezTo>
                  <a:pt x="5960289" y="4486714"/>
                  <a:pt x="5962116" y="4487298"/>
                  <a:pt x="5963274" y="4488196"/>
                </a:cubicBezTo>
                <a:cubicBezTo>
                  <a:pt x="5964726" y="4489469"/>
                  <a:pt x="5966051" y="4491136"/>
                  <a:pt x="5967253" y="4493197"/>
                </a:cubicBezTo>
                <a:cubicBezTo>
                  <a:pt x="5968455" y="4495257"/>
                  <a:pt x="5969236" y="4498631"/>
                  <a:pt x="5969594" y="4503317"/>
                </a:cubicBezTo>
                <a:cubicBezTo>
                  <a:pt x="5969800" y="4505803"/>
                  <a:pt x="5969953" y="4508201"/>
                  <a:pt x="5970048" y="4510511"/>
                </a:cubicBezTo>
                <a:cubicBezTo>
                  <a:pt x="5970145" y="4512821"/>
                  <a:pt x="5970244" y="4515665"/>
                  <a:pt x="5970345" y="4519043"/>
                </a:cubicBezTo>
                <a:cubicBezTo>
                  <a:pt x="5970444" y="4522421"/>
                  <a:pt x="5970494" y="4526489"/>
                  <a:pt x="5970494" y="4531247"/>
                </a:cubicBezTo>
                <a:cubicBezTo>
                  <a:pt x="5970494" y="4536005"/>
                  <a:pt x="5970494" y="4541878"/>
                  <a:pt x="5970494" y="4548866"/>
                </a:cubicBezTo>
                <a:lnTo>
                  <a:pt x="5970494" y="4609645"/>
                </a:lnTo>
                <a:cubicBezTo>
                  <a:pt x="5970494" y="4615633"/>
                  <a:pt x="5970494" y="4620600"/>
                  <a:pt x="5970494" y="4624547"/>
                </a:cubicBezTo>
                <a:cubicBezTo>
                  <a:pt x="5970494" y="4628493"/>
                  <a:pt x="5970444" y="4631871"/>
                  <a:pt x="5970345" y="4634681"/>
                </a:cubicBezTo>
                <a:cubicBezTo>
                  <a:pt x="5970244" y="4637491"/>
                  <a:pt x="5970144" y="4639837"/>
                  <a:pt x="5970044" y="4641720"/>
                </a:cubicBezTo>
                <a:cubicBezTo>
                  <a:pt x="5969944" y="4643603"/>
                  <a:pt x="5969894" y="4645221"/>
                  <a:pt x="5969894" y="4646573"/>
                </a:cubicBezTo>
                <a:cubicBezTo>
                  <a:pt x="5969529" y="4651628"/>
                  <a:pt x="5968696" y="4655094"/>
                  <a:pt x="5967394" y="4656972"/>
                </a:cubicBezTo>
                <a:cubicBezTo>
                  <a:pt x="5966092" y="4658850"/>
                  <a:pt x="5964702" y="4660426"/>
                  <a:pt x="5963222" y="4661699"/>
                </a:cubicBezTo>
                <a:cubicBezTo>
                  <a:pt x="5962085" y="4662569"/>
                  <a:pt x="5960344" y="4663127"/>
                  <a:pt x="5957998" y="4663373"/>
                </a:cubicBezTo>
                <a:cubicBezTo>
                  <a:pt x="5955651" y="4663619"/>
                  <a:pt x="5952471" y="4663742"/>
                  <a:pt x="5948459" y="4663742"/>
                </a:cubicBezTo>
                <a:lnTo>
                  <a:pt x="5945220" y="4666380"/>
                </a:lnTo>
                <a:lnTo>
                  <a:pt x="5944181" y="4674939"/>
                </a:lnTo>
                <a:lnTo>
                  <a:pt x="5947010" y="4676544"/>
                </a:lnTo>
                <a:cubicBezTo>
                  <a:pt x="5948950" y="4676544"/>
                  <a:pt x="5951515" y="4676544"/>
                  <a:pt x="5954704" y="4676544"/>
                </a:cubicBezTo>
                <a:cubicBezTo>
                  <a:pt x="5957894" y="4676544"/>
                  <a:pt x="5961182" y="4676544"/>
                  <a:pt x="5964572" y="4676544"/>
                </a:cubicBezTo>
                <a:cubicBezTo>
                  <a:pt x="5967961" y="4676544"/>
                  <a:pt x="5971250" y="4676544"/>
                  <a:pt x="5974440" y="4676544"/>
                </a:cubicBezTo>
                <a:cubicBezTo>
                  <a:pt x="5977630" y="4676544"/>
                  <a:pt x="5979920" y="4676544"/>
                  <a:pt x="5981315" y="4676544"/>
                </a:cubicBezTo>
                <a:lnTo>
                  <a:pt x="5986997" y="4676544"/>
                </a:lnTo>
                <a:cubicBezTo>
                  <a:pt x="5988390" y="4676544"/>
                  <a:pt x="5990682" y="4676544"/>
                  <a:pt x="5993873" y="4676544"/>
                </a:cubicBezTo>
                <a:cubicBezTo>
                  <a:pt x="5997064" y="4676544"/>
                  <a:pt x="6000353" y="4676544"/>
                  <a:pt x="6003741" y="4676544"/>
                </a:cubicBezTo>
                <a:cubicBezTo>
                  <a:pt x="6007129" y="4676544"/>
                  <a:pt x="6010417" y="4676544"/>
                  <a:pt x="6013606" y="4676544"/>
                </a:cubicBezTo>
                <a:cubicBezTo>
                  <a:pt x="6016796" y="4676544"/>
                  <a:pt x="6019344" y="4676544"/>
                  <a:pt x="6021252" y="4676544"/>
                </a:cubicBezTo>
                <a:lnTo>
                  <a:pt x="6024130" y="4674939"/>
                </a:lnTo>
                <a:lnTo>
                  <a:pt x="6023072" y="4666576"/>
                </a:lnTo>
                <a:lnTo>
                  <a:pt x="6020295" y="4663742"/>
                </a:lnTo>
                <a:cubicBezTo>
                  <a:pt x="6016143" y="4663742"/>
                  <a:pt x="6012855" y="4663617"/>
                  <a:pt x="6010435" y="4663366"/>
                </a:cubicBezTo>
                <a:cubicBezTo>
                  <a:pt x="6008014" y="4663115"/>
                  <a:pt x="6006234" y="4662547"/>
                  <a:pt x="6005094" y="4661661"/>
                </a:cubicBezTo>
                <a:cubicBezTo>
                  <a:pt x="6003547" y="4660305"/>
                  <a:pt x="6002182" y="4658699"/>
                  <a:pt x="6000998" y="4656841"/>
                </a:cubicBezTo>
                <a:cubicBezTo>
                  <a:pt x="5999813" y="4654984"/>
                  <a:pt x="5999027" y="4651340"/>
                  <a:pt x="5998640" y="4645911"/>
                </a:cubicBezTo>
                <a:cubicBezTo>
                  <a:pt x="5998453" y="4643657"/>
                  <a:pt x="5998311" y="4641520"/>
                  <a:pt x="5998214" y="4639501"/>
                </a:cubicBezTo>
                <a:cubicBezTo>
                  <a:pt x="5998117" y="4637482"/>
                  <a:pt x="5998027" y="4635223"/>
                  <a:pt x="5997943" y="4632724"/>
                </a:cubicBezTo>
                <a:cubicBezTo>
                  <a:pt x="5997858" y="4630225"/>
                  <a:pt x="5997816" y="4626511"/>
                  <a:pt x="5997816" y="4621582"/>
                </a:cubicBezTo>
                <a:cubicBezTo>
                  <a:pt x="5997816" y="4616653"/>
                  <a:pt x="5997816" y="4610602"/>
                  <a:pt x="5997816" y="4603430"/>
                </a:cubicBezTo>
                <a:lnTo>
                  <a:pt x="5997816" y="4548442"/>
                </a:lnTo>
                <a:cubicBezTo>
                  <a:pt x="5997816" y="4541270"/>
                  <a:pt x="5997816" y="4535166"/>
                  <a:pt x="5997816" y="4530132"/>
                </a:cubicBezTo>
                <a:cubicBezTo>
                  <a:pt x="5997816" y="4525099"/>
                  <a:pt x="5997858" y="4521238"/>
                  <a:pt x="5997943" y="4518550"/>
                </a:cubicBezTo>
                <a:cubicBezTo>
                  <a:pt x="5998027" y="4515862"/>
                  <a:pt x="5998119" y="4513349"/>
                  <a:pt x="5998216" y="4511011"/>
                </a:cubicBezTo>
                <a:cubicBezTo>
                  <a:pt x="5998315" y="4508673"/>
                  <a:pt x="5998465" y="4506087"/>
                  <a:pt x="5998669" y="4503255"/>
                </a:cubicBezTo>
                <a:cubicBezTo>
                  <a:pt x="5999031" y="4498188"/>
                  <a:pt x="5999789" y="4494748"/>
                  <a:pt x="6000944" y="4492935"/>
                </a:cubicBezTo>
                <a:cubicBezTo>
                  <a:pt x="6002097" y="4491122"/>
                  <a:pt x="6003447" y="4489539"/>
                  <a:pt x="6004994" y="4488187"/>
                </a:cubicBezTo>
                <a:cubicBezTo>
                  <a:pt x="6006144" y="4487295"/>
                  <a:pt x="6008013" y="4486714"/>
                  <a:pt x="6010604" y="4486446"/>
                </a:cubicBezTo>
                <a:cubicBezTo>
                  <a:pt x="6013195" y="4486178"/>
                  <a:pt x="6016407" y="4486044"/>
                  <a:pt x="6020244" y="4486044"/>
                </a:cubicBezTo>
                <a:lnTo>
                  <a:pt x="6023038" y="4483205"/>
                </a:lnTo>
                <a:lnTo>
                  <a:pt x="6024130" y="4474952"/>
                </a:lnTo>
                <a:lnTo>
                  <a:pt x="6021295" y="4473242"/>
                </a:lnTo>
                <a:cubicBezTo>
                  <a:pt x="6019358" y="4473242"/>
                  <a:pt x="6016796" y="4473242"/>
                  <a:pt x="6013606" y="4473242"/>
                </a:cubicBezTo>
                <a:cubicBezTo>
                  <a:pt x="6010417" y="4473242"/>
                  <a:pt x="6007129" y="4473242"/>
                  <a:pt x="6003741" y="4473242"/>
                </a:cubicBezTo>
                <a:cubicBezTo>
                  <a:pt x="6000353" y="4473242"/>
                  <a:pt x="5997064" y="4473242"/>
                  <a:pt x="5993873" y="4473242"/>
                </a:cubicBezTo>
                <a:cubicBezTo>
                  <a:pt x="5990682" y="4473242"/>
                  <a:pt x="5988390" y="4473242"/>
                  <a:pt x="5986997" y="4473242"/>
                </a:cubicBezTo>
                <a:lnTo>
                  <a:pt x="5981315" y="4473242"/>
                </a:lnTo>
                <a:cubicBezTo>
                  <a:pt x="5979920" y="4473242"/>
                  <a:pt x="5977630" y="4473242"/>
                  <a:pt x="5974440" y="4473242"/>
                </a:cubicBezTo>
                <a:cubicBezTo>
                  <a:pt x="5971250" y="4473242"/>
                  <a:pt x="5967961" y="4473242"/>
                  <a:pt x="5964572" y="4473242"/>
                </a:cubicBezTo>
                <a:cubicBezTo>
                  <a:pt x="5961182" y="4473242"/>
                  <a:pt x="5957894" y="4473242"/>
                  <a:pt x="5954704" y="4473242"/>
                </a:cubicBezTo>
                <a:cubicBezTo>
                  <a:pt x="5951515" y="4473242"/>
                  <a:pt x="5948937" y="4473242"/>
                  <a:pt x="5946973" y="4473242"/>
                </a:cubicBezTo>
                <a:close/>
                <a:moveTo>
                  <a:pt x="5165922" y="4473242"/>
                </a:moveTo>
                <a:lnTo>
                  <a:pt x="5163132" y="4474957"/>
                </a:lnTo>
                <a:lnTo>
                  <a:pt x="5164207" y="4483420"/>
                </a:lnTo>
                <a:lnTo>
                  <a:pt x="5167437" y="4486044"/>
                </a:lnTo>
                <a:cubicBezTo>
                  <a:pt x="5171148" y="4486044"/>
                  <a:pt x="5174251" y="4486178"/>
                  <a:pt x="5176745" y="4486446"/>
                </a:cubicBezTo>
                <a:cubicBezTo>
                  <a:pt x="5179239" y="4486714"/>
                  <a:pt x="5181065" y="4487298"/>
                  <a:pt x="5182224" y="4488196"/>
                </a:cubicBezTo>
                <a:cubicBezTo>
                  <a:pt x="5183675" y="4489469"/>
                  <a:pt x="5185001" y="4491136"/>
                  <a:pt x="5186204" y="4493197"/>
                </a:cubicBezTo>
                <a:cubicBezTo>
                  <a:pt x="5187405" y="4495257"/>
                  <a:pt x="5188185" y="4498631"/>
                  <a:pt x="5188544" y="4503317"/>
                </a:cubicBezTo>
                <a:cubicBezTo>
                  <a:pt x="5188751" y="4505803"/>
                  <a:pt x="5188902" y="4508201"/>
                  <a:pt x="5188999" y="4510511"/>
                </a:cubicBezTo>
                <a:cubicBezTo>
                  <a:pt x="5189095" y="4512821"/>
                  <a:pt x="5189194" y="4515665"/>
                  <a:pt x="5189294" y="4519043"/>
                </a:cubicBezTo>
                <a:cubicBezTo>
                  <a:pt x="5189395" y="4522421"/>
                  <a:pt x="5189444" y="4526489"/>
                  <a:pt x="5189444" y="4531247"/>
                </a:cubicBezTo>
                <a:cubicBezTo>
                  <a:pt x="5189444" y="4536005"/>
                  <a:pt x="5189444" y="4541878"/>
                  <a:pt x="5189444" y="4548866"/>
                </a:cubicBezTo>
                <a:lnTo>
                  <a:pt x="5189444" y="4609645"/>
                </a:lnTo>
                <a:cubicBezTo>
                  <a:pt x="5189444" y="4615633"/>
                  <a:pt x="5189444" y="4620600"/>
                  <a:pt x="5189444" y="4624547"/>
                </a:cubicBezTo>
                <a:cubicBezTo>
                  <a:pt x="5189444" y="4628493"/>
                  <a:pt x="5189395" y="4631871"/>
                  <a:pt x="5189294" y="4634681"/>
                </a:cubicBezTo>
                <a:cubicBezTo>
                  <a:pt x="5189194" y="4637491"/>
                  <a:pt x="5189094" y="4639837"/>
                  <a:pt x="5188994" y="4641720"/>
                </a:cubicBezTo>
                <a:cubicBezTo>
                  <a:pt x="5188894" y="4643603"/>
                  <a:pt x="5188844" y="4645221"/>
                  <a:pt x="5188844" y="4646573"/>
                </a:cubicBezTo>
                <a:cubicBezTo>
                  <a:pt x="5188479" y="4651628"/>
                  <a:pt x="5187645" y="4655094"/>
                  <a:pt x="5186344" y="4656972"/>
                </a:cubicBezTo>
                <a:cubicBezTo>
                  <a:pt x="5185042" y="4658850"/>
                  <a:pt x="5183652" y="4660426"/>
                  <a:pt x="5182171" y="4661699"/>
                </a:cubicBezTo>
                <a:cubicBezTo>
                  <a:pt x="5181035" y="4662569"/>
                  <a:pt x="5179293" y="4663127"/>
                  <a:pt x="5176947" y="4663373"/>
                </a:cubicBezTo>
                <a:cubicBezTo>
                  <a:pt x="5174601" y="4663619"/>
                  <a:pt x="5171421" y="4663742"/>
                  <a:pt x="5167408" y="4663742"/>
                </a:cubicBezTo>
                <a:lnTo>
                  <a:pt x="5164169" y="4666380"/>
                </a:lnTo>
                <a:lnTo>
                  <a:pt x="5163132" y="4674939"/>
                </a:lnTo>
                <a:lnTo>
                  <a:pt x="5165960" y="4676544"/>
                </a:lnTo>
                <a:cubicBezTo>
                  <a:pt x="5167901" y="4676544"/>
                  <a:pt x="5170465" y="4676544"/>
                  <a:pt x="5173654" y="4676544"/>
                </a:cubicBezTo>
                <a:cubicBezTo>
                  <a:pt x="5176843" y="4676544"/>
                  <a:pt x="5180132" y="4676544"/>
                  <a:pt x="5183522" y="4676544"/>
                </a:cubicBezTo>
                <a:cubicBezTo>
                  <a:pt x="5186911" y="4676544"/>
                  <a:pt x="5190201" y="4676544"/>
                  <a:pt x="5193390" y="4676544"/>
                </a:cubicBezTo>
                <a:cubicBezTo>
                  <a:pt x="5196579" y="4676544"/>
                  <a:pt x="5198871" y="4676544"/>
                  <a:pt x="5200265" y="4676544"/>
                </a:cubicBezTo>
                <a:lnTo>
                  <a:pt x="5205947" y="4676544"/>
                </a:lnTo>
                <a:cubicBezTo>
                  <a:pt x="5207340" y="4676544"/>
                  <a:pt x="5209632" y="4676544"/>
                  <a:pt x="5212823" y="4676544"/>
                </a:cubicBezTo>
                <a:cubicBezTo>
                  <a:pt x="5216014" y="4676544"/>
                  <a:pt x="5219304" y="4676544"/>
                  <a:pt x="5222691" y="4676544"/>
                </a:cubicBezTo>
                <a:cubicBezTo>
                  <a:pt x="5226079" y="4676544"/>
                  <a:pt x="5229368" y="4676544"/>
                  <a:pt x="5232556" y="4676544"/>
                </a:cubicBezTo>
                <a:cubicBezTo>
                  <a:pt x="5235746" y="4676544"/>
                  <a:pt x="5238294" y="4676544"/>
                  <a:pt x="5240203" y="4676544"/>
                </a:cubicBezTo>
                <a:lnTo>
                  <a:pt x="5243079" y="4674939"/>
                </a:lnTo>
                <a:lnTo>
                  <a:pt x="5242023" y="4666576"/>
                </a:lnTo>
                <a:lnTo>
                  <a:pt x="5239246" y="4663742"/>
                </a:lnTo>
                <a:cubicBezTo>
                  <a:pt x="5235093" y="4663742"/>
                  <a:pt x="5231806" y="4663617"/>
                  <a:pt x="5229385" y="4663366"/>
                </a:cubicBezTo>
                <a:cubicBezTo>
                  <a:pt x="5226964" y="4663115"/>
                  <a:pt x="5225183" y="4662547"/>
                  <a:pt x="5224044" y="4661661"/>
                </a:cubicBezTo>
                <a:cubicBezTo>
                  <a:pt x="5222497" y="4660305"/>
                  <a:pt x="5221132" y="4658699"/>
                  <a:pt x="5219948" y="4656841"/>
                </a:cubicBezTo>
                <a:cubicBezTo>
                  <a:pt x="5218764" y="4654984"/>
                  <a:pt x="5217978" y="4651340"/>
                  <a:pt x="5217590" y="4645911"/>
                </a:cubicBezTo>
                <a:cubicBezTo>
                  <a:pt x="5217403" y="4643657"/>
                  <a:pt x="5217261" y="4641520"/>
                  <a:pt x="5217164" y="4639501"/>
                </a:cubicBezTo>
                <a:cubicBezTo>
                  <a:pt x="5217067" y="4637482"/>
                  <a:pt x="5216977" y="4635223"/>
                  <a:pt x="5216893" y="4632724"/>
                </a:cubicBezTo>
                <a:cubicBezTo>
                  <a:pt x="5216809" y="4630225"/>
                  <a:pt x="5216767" y="4626511"/>
                  <a:pt x="5216767" y="4621582"/>
                </a:cubicBezTo>
                <a:cubicBezTo>
                  <a:pt x="5216767" y="4616653"/>
                  <a:pt x="5216767" y="4610602"/>
                  <a:pt x="5216767" y="4603430"/>
                </a:cubicBezTo>
                <a:lnTo>
                  <a:pt x="5216767" y="4548442"/>
                </a:lnTo>
                <a:cubicBezTo>
                  <a:pt x="5216767" y="4541270"/>
                  <a:pt x="5216767" y="4535166"/>
                  <a:pt x="5216767" y="4530132"/>
                </a:cubicBezTo>
                <a:cubicBezTo>
                  <a:pt x="5216767" y="4525099"/>
                  <a:pt x="5216809" y="4521238"/>
                  <a:pt x="5216893" y="4518550"/>
                </a:cubicBezTo>
                <a:cubicBezTo>
                  <a:pt x="5216977" y="4515862"/>
                  <a:pt x="5217069" y="4513349"/>
                  <a:pt x="5217166" y="4511011"/>
                </a:cubicBezTo>
                <a:cubicBezTo>
                  <a:pt x="5217265" y="4508673"/>
                  <a:pt x="5217416" y="4506087"/>
                  <a:pt x="5217619" y="4503255"/>
                </a:cubicBezTo>
                <a:cubicBezTo>
                  <a:pt x="5217981" y="4498188"/>
                  <a:pt x="5218739" y="4494748"/>
                  <a:pt x="5219893" y="4492935"/>
                </a:cubicBezTo>
                <a:cubicBezTo>
                  <a:pt x="5221047" y="4491122"/>
                  <a:pt x="5222398" y="4489539"/>
                  <a:pt x="5223943" y="4488187"/>
                </a:cubicBezTo>
                <a:cubicBezTo>
                  <a:pt x="5225093" y="4487295"/>
                  <a:pt x="5226964" y="4486714"/>
                  <a:pt x="5229554" y="4486446"/>
                </a:cubicBezTo>
                <a:cubicBezTo>
                  <a:pt x="5232145" y="4486178"/>
                  <a:pt x="5235358" y="4486044"/>
                  <a:pt x="5239193" y="4486044"/>
                </a:cubicBezTo>
                <a:lnTo>
                  <a:pt x="5241989" y="4483205"/>
                </a:lnTo>
                <a:lnTo>
                  <a:pt x="5243079" y="4474952"/>
                </a:lnTo>
                <a:lnTo>
                  <a:pt x="5240246" y="4473242"/>
                </a:lnTo>
                <a:cubicBezTo>
                  <a:pt x="5238309" y="4473242"/>
                  <a:pt x="5235746" y="4473242"/>
                  <a:pt x="5232556" y="4473242"/>
                </a:cubicBezTo>
                <a:cubicBezTo>
                  <a:pt x="5229368" y="4473242"/>
                  <a:pt x="5226079" y="4473242"/>
                  <a:pt x="5222691" y="4473242"/>
                </a:cubicBezTo>
                <a:cubicBezTo>
                  <a:pt x="5219304" y="4473242"/>
                  <a:pt x="5216014" y="4473242"/>
                  <a:pt x="5212823" y="4473242"/>
                </a:cubicBezTo>
                <a:cubicBezTo>
                  <a:pt x="5209632" y="4473242"/>
                  <a:pt x="5207340" y="4473242"/>
                  <a:pt x="5205947" y="4473242"/>
                </a:cubicBezTo>
                <a:lnTo>
                  <a:pt x="5200265" y="4473242"/>
                </a:lnTo>
                <a:cubicBezTo>
                  <a:pt x="5198871" y="4473242"/>
                  <a:pt x="5196579" y="4473242"/>
                  <a:pt x="5193390" y="4473242"/>
                </a:cubicBezTo>
                <a:cubicBezTo>
                  <a:pt x="5190201" y="4473242"/>
                  <a:pt x="5186911" y="4473242"/>
                  <a:pt x="5183522" y="4473242"/>
                </a:cubicBezTo>
                <a:cubicBezTo>
                  <a:pt x="5180132" y="4473242"/>
                  <a:pt x="5176843" y="4473242"/>
                  <a:pt x="5173654" y="4473242"/>
                </a:cubicBezTo>
                <a:cubicBezTo>
                  <a:pt x="5170465" y="4473242"/>
                  <a:pt x="5167887" y="4473242"/>
                  <a:pt x="5165922" y="4473242"/>
                </a:cubicBezTo>
                <a:close/>
                <a:moveTo>
                  <a:pt x="4717109" y="4472480"/>
                </a:moveTo>
                <a:lnTo>
                  <a:pt x="4715456" y="4476157"/>
                </a:lnTo>
                <a:lnTo>
                  <a:pt x="4716538" y="4483529"/>
                </a:lnTo>
                <a:lnTo>
                  <a:pt x="4719771" y="4486134"/>
                </a:lnTo>
                <a:cubicBezTo>
                  <a:pt x="4725203" y="4486134"/>
                  <a:pt x="4728743" y="4486351"/>
                  <a:pt x="4730391" y="4486784"/>
                </a:cubicBezTo>
                <a:cubicBezTo>
                  <a:pt x="4732040" y="4487218"/>
                  <a:pt x="4733520" y="4487799"/>
                  <a:pt x="4734835" y="4488530"/>
                </a:cubicBezTo>
                <a:cubicBezTo>
                  <a:pt x="4736093" y="4489635"/>
                  <a:pt x="4737321" y="4491346"/>
                  <a:pt x="4738523" y="4493664"/>
                </a:cubicBezTo>
                <a:cubicBezTo>
                  <a:pt x="4739725" y="4495981"/>
                  <a:pt x="4740507" y="4499234"/>
                  <a:pt x="4740869" y="4503422"/>
                </a:cubicBezTo>
                <a:cubicBezTo>
                  <a:pt x="4741272" y="4508464"/>
                  <a:pt x="4741523" y="4513483"/>
                  <a:pt x="4741622" y="4518479"/>
                </a:cubicBezTo>
                <a:cubicBezTo>
                  <a:pt x="4741720" y="4523475"/>
                  <a:pt x="4741770" y="4527936"/>
                  <a:pt x="4741770" y="4531864"/>
                </a:cubicBezTo>
                <a:lnTo>
                  <a:pt x="4741770" y="4609664"/>
                </a:lnTo>
                <a:cubicBezTo>
                  <a:pt x="4741770" y="4615649"/>
                  <a:pt x="4741770" y="4620614"/>
                  <a:pt x="4741770" y="4624559"/>
                </a:cubicBezTo>
                <a:cubicBezTo>
                  <a:pt x="4741770" y="4628504"/>
                  <a:pt x="4741719" y="4631880"/>
                  <a:pt x="4741620" y="4634688"/>
                </a:cubicBezTo>
                <a:cubicBezTo>
                  <a:pt x="4741519" y="4637497"/>
                  <a:pt x="4741419" y="4639841"/>
                  <a:pt x="4741319" y="4641723"/>
                </a:cubicBezTo>
                <a:cubicBezTo>
                  <a:pt x="4741219" y="4643604"/>
                  <a:pt x="4741169" y="4645191"/>
                  <a:pt x="4741169" y="4646483"/>
                </a:cubicBezTo>
                <a:cubicBezTo>
                  <a:pt x="4740610" y="4651258"/>
                  <a:pt x="4739719" y="4654761"/>
                  <a:pt x="4738497" y="4656991"/>
                </a:cubicBezTo>
                <a:cubicBezTo>
                  <a:pt x="4737275" y="4659222"/>
                  <a:pt x="4736033" y="4660804"/>
                  <a:pt x="4734773" y="4661737"/>
                </a:cubicBezTo>
                <a:cubicBezTo>
                  <a:pt x="4733497" y="4662572"/>
                  <a:pt x="4731493" y="4663115"/>
                  <a:pt x="4728760" y="4663366"/>
                </a:cubicBezTo>
                <a:cubicBezTo>
                  <a:pt x="4726029" y="4663617"/>
                  <a:pt x="4723019" y="4663742"/>
                  <a:pt x="4719733" y="4663742"/>
                </a:cubicBezTo>
                <a:lnTo>
                  <a:pt x="4716495" y="4666380"/>
                </a:lnTo>
                <a:lnTo>
                  <a:pt x="4715456" y="4674939"/>
                </a:lnTo>
                <a:lnTo>
                  <a:pt x="4718286" y="4676544"/>
                </a:lnTo>
                <a:cubicBezTo>
                  <a:pt x="4720225" y="4676544"/>
                  <a:pt x="4722790" y="4676544"/>
                  <a:pt x="4725979" y="4676544"/>
                </a:cubicBezTo>
                <a:cubicBezTo>
                  <a:pt x="4729169" y="4676544"/>
                  <a:pt x="4732457" y="4676544"/>
                  <a:pt x="4735847" y="4676544"/>
                </a:cubicBezTo>
                <a:cubicBezTo>
                  <a:pt x="4739236" y="4676544"/>
                  <a:pt x="4742525" y="4676544"/>
                  <a:pt x="4745715" y="4676544"/>
                </a:cubicBezTo>
                <a:cubicBezTo>
                  <a:pt x="4748904" y="4676544"/>
                  <a:pt x="4751196" y="4676544"/>
                  <a:pt x="4752589" y="4676544"/>
                </a:cubicBezTo>
                <a:lnTo>
                  <a:pt x="4758271" y="4676544"/>
                </a:lnTo>
                <a:cubicBezTo>
                  <a:pt x="4759665" y="4676544"/>
                  <a:pt x="4761957" y="4676544"/>
                  <a:pt x="4765148" y="4676544"/>
                </a:cubicBezTo>
                <a:cubicBezTo>
                  <a:pt x="4768339" y="4676544"/>
                  <a:pt x="4771628" y="4676544"/>
                  <a:pt x="4775016" y="4676544"/>
                </a:cubicBezTo>
                <a:cubicBezTo>
                  <a:pt x="4778404" y="4676544"/>
                  <a:pt x="4781692" y="4676544"/>
                  <a:pt x="4784881" y="4676544"/>
                </a:cubicBezTo>
                <a:cubicBezTo>
                  <a:pt x="4788071" y="4676544"/>
                  <a:pt x="4790619" y="4676544"/>
                  <a:pt x="4792528" y="4676544"/>
                </a:cubicBezTo>
                <a:lnTo>
                  <a:pt x="4795405" y="4674939"/>
                </a:lnTo>
                <a:lnTo>
                  <a:pt x="4794347" y="4666576"/>
                </a:lnTo>
                <a:lnTo>
                  <a:pt x="4791570" y="4663742"/>
                </a:lnTo>
                <a:cubicBezTo>
                  <a:pt x="4785687" y="4663742"/>
                  <a:pt x="4781971" y="4663541"/>
                  <a:pt x="4780424" y="4663140"/>
                </a:cubicBezTo>
                <a:cubicBezTo>
                  <a:pt x="4778876" y="4662738"/>
                  <a:pt x="4777362" y="4662132"/>
                  <a:pt x="4775883" y="4661323"/>
                </a:cubicBezTo>
                <a:cubicBezTo>
                  <a:pt x="4775061" y="4660650"/>
                  <a:pt x="4773957" y="4659333"/>
                  <a:pt x="4772570" y="4657372"/>
                </a:cubicBezTo>
                <a:cubicBezTo>
                  <a:pt x="4771185" y="4655412"/>
                  <a:pt x="4770301" y="4651715"/>
                  <a:pt x="4769921" y="4646283"/>
                </a:cubicBezTo>
                <a:cubicBezTo>
                  <a:pt x="4769733" y="4644397"/>
                  <a:pt x="4769590" y="4641155"/>
                  <a:pt x="4769491" y="4636558"/>
                </a:cubicBezTo>
                <a:cubicBezTo>
                  <a:pt x="4769393" y="4631960"/>
                  <a:pt x="4769302" y="4627228"/>
                  <a:pt x="4769218" y="4622361"/>
                </a:cubicBezTo>
                <a:cubicBezTo>
                  <a:pt x="4769134" y="4617493"/>
                  <a:pt x="4769091" y="4611414"/>
                  <a:pt x="4769091" y="4604123"/>
                </a:cubicBezTo>
                <a:cubicBezTo>
                  <a:pt x="4769091" y="4596831"/>
                  <a:pt x="4769091" y="4591508"/>
                  <a:pt x="4769091" y="4588152"/>
                </a:cubicBezTo>
                <a:lnTo>
                  <a:pt x="4786227" y="4588152"/>
                </a:lnTo>
                <a:cubicBezTo>
                  <a:pt x="4789427" y="4592835"/>
                  <a:pt x="4793209" y="4598303"/>
                  <a:pt x="4797571" y="4604556"/>
                </a:cubicBezTo>
                <a:cubicBezTo>
                  <a:pt x="4801934" y="4610809"/>
                  <a:pt x="4806132" y="4616164"/>
                  <a:pt x="4810168" y="4620620"/>
                </a:cubicBezTo>
                <a:cubicBezTo>
                  <a:pt x="4814204" y="4625076"/>
                  <a:pt x="4817774" y="4630046"/>
                  <a:pt x="4820879" y="4635529"/>
                </a:cubicBezTo>
                <a:cubicBezTo>
                  <a:pt x="4823984" y="4641012"/>
                  <a:pt x="4825926" y="4644143"/>
                  <a:pt x="4826703" y="4644921"/>
                </a:cubicBezTo>
                <a:cubicBezTo>
                  <a:pt x="4831225" y="4650344"/>
                  <a:pt x="4835424" y="4655239"/>
                  <a:pt x="4839300" y="4659606"/>
                </a:cubicBezTo>
                <a:cubicBezTo>
                  <a:pt x="4843177" y="4663973"/>
                  <a:pt x="4847001" y="4667508"/>
                  <a:pt x="4850773" y="4670212"/>
                </a:cubicBezTo>
                <a:cubicBezTo>
                  <a:pt x="4854545" y="4672915"/>
                  <a:pt x="4858452" y="4674901"/>
                  <a:pt x="4862494" y="4676167"/>
                </a:cubicBezTo>
                <a:cubicBezTo>
                  <a:pt x="4866536" y="4677434"/>
                  <a:pt x="4871363" y="4678068"/>
                  <a:pt x="4876976" y="4678068"/>
                </a:cubicBezTo>
                <a:cubicBezTo>
                  <a:pt x="4880167" y="4678068"/>
                  <a:pt x="4884553" y="4678068"/>
                  <a:pt x="4890136" y="4678068"/>
                </a:cubicBezTo>
                <a:cubicBezTo>
                  <a:pt x="4895717" y="4678068"/>
                  <a:pt x="4901425" y="4678068"/>
                  <a:pt x="4907257" y="4678068"/>
                </a:cubicBezTo>
                <a:lnTo>
                  <a:pt x="4908729" y="4673505"/>
                </a:lnTo>
                <a:lnTo>
                  <a:pt x="4907957" y="4666352"/>
                </a:lnTo>
                <a:lnTo>
                  <a:pt x="4904461" y="4664028"/>
                </a:lnTo>
                <a:cubicBezTo>
                  <a:pt x="4897362" y="4663193"/>
                  <a:pt x="4891552" y="4662023"/>
                  <a:pt x="4887032" y="4660518"/>
                </a:cubicBezTo>
                <a:cubicBezTo>
                  <a:pt x="4882513" y="4659013"/>
                  <a:pt x="4878394" y="4657024"/>
                  <a:pt x="4874674" y="4654550"/>
                </a:cubicBezTo>
                <a:cubicBezTo>
                  <a:pt x="4870954" y="4652077"/>
                  <a:pt x="4867556" y="4649213"/>
                  <a:pt x="4864480" y="4645959"/>
                </a:cubicBezTo>
                <a:cubicBezTo>
                  <a:pt x="4861403" y="4642704"/>
                  <a:pt x="4856820" y="4638131"/>
                  <a:pt x="4850730" y="4632238"/>
                </a:cubicBezTo>
                <a:cubicBezTo>
                  <a:pt x="4845428" y="4624964"/>
                  <a:pt x="4839424" y="4616997"/>
                  <a:pt x="4832718" y="4608337"/>
                </a:cubicBezTo>
                <a:cubicBezTo>
                  <a:pt x="4826013" y="4599678"/>
                  <a:pt x="4819555" y="4591903"/>
                  <a:pt x="4813345" y="4585013"/>
                </a:cubicBezTo>
                <a:cubicBezTo>
                  <a:pt x="4817724" y="4584270"/>
                  <a:pt x="4823015" y="4582502"/>
                  <a:pt x="4829221" y="4579708"/>
                </a:cubicBezTo>
                <a:cubicBezTo>
                  <a:pt x="4835426" y="4576914"/>
                  <a:pt x="4841068" y="4573137"/>
                  <a:pt x="4846146" y="4568378"/>
                </a:cubicBezTo>
                <a:cubicBezTo>
                  <a:pt x="4851225" y="4563618"/>
                  <a:pt x="4855400" y="4557915"/>
                  <a:pt x="4858672" y="4551266"/>
                </a:cubicBezTo>
                <a:cubicBezTo>
                  <a:pt x="4861943" y="4544618"/>
                  <a:pt x="4863580" y="4536772"/>
                  <a:pt x="4863580" y="4527730"/>
                </a:cubicBezTo>
                <a:cubicBezTo>
                  <a:pt x="4863580" y="4520288"/>
                  <a:pt x="4862147" y="4513222"/>
                  <a:pt x="4859281" y="4506534"/>
                </a:cubicBezTo>
                <a:cubicBezTo>
                  <a:pt x="4856416" y="4499846"/>
                  <a:pt x="4851922" y="4494127"/>
                  <a:pt x="4845799" y="4489377"/>
                </a:cubicBezTo>
                <a:cubicBezTo>
                  <a:pt x="4839676" y="4484628"/>
                  <a:pt x="4831788" y="4480903"/>
                  <a:pt x="4822137" y="4478205"/>
                </a:cubicBezTo>
                <a:cubicBezTo>
                  <a:pt x="4812485" y="4475506"/>
                  <a:pt x="4800864" y="4474156"/>
                  <a:pt x="4787275" y="4474156"/>
                </a:cubicBezTo>
                <a:cubicBezTo>
                  <a:pt x="4785681" y="4474156"/>
                  <a:pt x="4783688" y="4474156"/>
                  <a:pt x="4781295" y="4474156"/>
                </a:cubicBezTo>
                <a:cubicBezTo>
                  <a:pt x="4778903" y="4474156"/>
                  <a:pt x="4776262" y="4474156"/>
                  <a:pt x="4773371" y="4474156"/>
                </a:cubicBezTo>
                <a:cubicBezTo>
                  <a:pt x="4770480" y="4474156"/>
                  <a:pt x="4767639" y="4474156"/>
                  <a:pt x="4764849" y="4474156"/>
                </a:cubicBezTo>
                <a:cubicBezTo>
                  <a:pt x="4762058" y="4474156"/>
                  <a:pt x="4759567" y="4474156"/>
                  <a:pt x="4757376" y="4474156"/>
                </a:cubicBezTo>
                <a:lnTo>
                  <a:pt x="4746608" y="4474156"/>
                </a:lnTo>
                <a:cubicBezTo>
                  <a:pt x="4744150" y="4474156"/>
                  <a:pt x="4741724" y="4474071"/>
                  <a:pt x="4739328" y="4473899"/>
                </a:cubicBezTo>
                <a:cubicBezTo>
                  <a:pt x="4736933" y="4473728"/>
                  <a:pt x="4734494" y="4473548"/>
                  <a:pt x="4732011" y="4473361"/>
                </a:cubicBezTo>
                <a:cubicBezTo>
                  <a:pt x="4729528" y="4473174"/>
                  <a:pt x="4727056" y="4472980"/>
                  <a:pt x="4724595" y="4472780"/>
                </a:cubicBezTo>
                <a:cubicBezTo>
                  <a:pt x="4722135" y="4472580"/>
                  <a:pt x="4719640" y="4472480"/>
                  <a:pt x="4717109" y="4472480"/>
                </a:cubicBezTo>
                <a:close/>
                <a:moveTo>
                  <a:pt x="9371052" y="4472204"/>
                </a:moveTo>
                <a:lnTo>
                  <a:pt x="9367456" y="4475261"/>
                </a:lnTo>
                <a:lnTo>
                  <a:pt x="9367456" y="4483748"/>
                </a:lnTo>
                <a:lnTo>
                  <a:pt x="9371966" y="4486001"/>
                </a:lnTo>
                <a:cubicBezTo>
                  <a:pt x="9376290" y="4486433"/>
                  <a:pt x="9379822" y="4487002"/>
                  <a:pt x="9382560" y="4487708"/>
                </a:cubicBezTo>
                <a:cubicBezTo>
                  <a:pt x="9385298" y="4488415"/>
                  <a:pt x="9387646" y="4489568"/>
                  <a:pt x="9389602" y="4491168"/>
                </a:cubicBezTo>
                <a:cubicBezTo>
                  <a:pt x="9390764" y="4492165"/>
                  <a:pt x="9392201" y="4493661"/>
                  <a:pt x="9393914" y="4495657"/>
                </a:cubicBezTo>
                <a:cubicBezTo>
                  <a:pt x="9395626" y="4497652"/>
                  <a:pt x="9397125" y="4499671"/>
                  <a:pt x="9398407" y="4501712"/>
                </a:cubicBezTo>
                <a:cubicBezTo>
                  <a:pt x="9401894" y="4505300"/>
                  <a:pt x="9405758" y="4510850"/>
                  <a:pt x="9410002" y="4518362"/>
                </a:cubicBezTo>
                <a:cubicBezTo>
                  <a:pt x="9414245" y="4525874"/>
                  <a:pt x="9418717" y="4533226"/>
                  <a:pt x="9423418" y="4540417"/>
                </a:cubicBezTo>
                <a:cubicBezTo>
                  <a:pt x="9428118" y="4547608"/>
                  <a:pt x="9431952" y="4553969"/>
                  <a:pt x="9434919" y="4559498"/>
                </a:cubicBezTo>
                <a:cubicBezTo>
                  <a:pt x="9437886" y="4565027"/>
                  <a:pt x="9440942" y="4570619"/>
                  <a:pt x="9444084" y="4576274"/>
                </a:cubicBezTo>
                <a:cubicBezTo>
                  <a:pt x="9445568" y="4578868"/>
                  <a:pt x="9447070" y="4581830"/>
                  <a:pt x="9448592" y="4585161"/>
                </a:cubicBezTo>
                <a:cubicBezTo>
                  <a:pt x="9450114" y="4588491"/>
                  <a:pt x="9450876" y="4592690"/>
                  <a:pt x="9450876" y="4597758"/>
                </a:cubicBezTo>
                <a:lnTo>
                  <a:pt x="9450876" y="4609411"/>
                </a:lnTo>
                <a:cubicBezTo>
                  <a:pt x="9450876" y="4615387"/>
                  <a:pt x="9450876" y="4620345"/>
                  <a:pt x="9450876" y="4624285"/>
                </a:cubicBezTo>
                <a:cubicBezTo>
                  <a:pt x="9450876" y="4628225"/>
                  <a:pt x="9450826" y="4631598"/>
                  <a:pt x="9450728" y="4634403"/>
                </a:cubicBezTo>
                <a:cubicBezTo>
                  <a:pt x="9450630" y="4637208"/>
                  <a:pt x="9450535" y="4639479"/>
                  <a:pt x="9450442" y="4641218"/>
                </a:cubicBezTo>
                <a:cubicBezTo>
                  <a:pt x="9450350" y="4642956"/>
                  <a:pt x="9450206" y="4644511"/>
                  <a:pt x="9450010" y="4645883"/>
                </a:cubicBezTo>
                <a:cubicBezTo>
                  <a:pt x="9449625" y="4651283"/>
                  <a:pt x="9448792" y="4654923"/>
                  <a:pt x="9447509" y="4656803"/>
                </a:cubicBezTo>
                <a:cubicBezTo>
                  <a:pt x="9446226" y="4658683"/>
                  <a:pt x="9444892" y="4660229"/>
                  <a:pt x="9443508" y="4661442"/>
                </a:cubicBezTo>
                <a:cubicBezTo>
                  <a:pt x="9442315" y="4662483"/>
                  <a:pt x="9440527" y="4663127"/>
                  <a:pt x="9438146" y="4663373"/>
                </a:cubicBezTo>
                <a:cubicBezTo>
                  <a:pt x="9435764" y="4663619"/>
                  <a:pt x="9432564" y="4663742"/>
                  <a:pt x="9428544" y="4663742"/>
                </a:cubicBezTo>
                <a:lnTo>
                  <a:pt x="9425278" y="4666404"/>
                </a:lnTo>
                <a:lnTo>
                  <a:pt x="9424563" y="4674372"/>
                </a:lnTo>
                <a:lnTo>
                  <a:pt x="9426578" y="4676544"/>
                </a:lnTo>
                <a:cubicBezTo>
                  <a:pt x="9428864" y="4676544"/>
                  <a:pt x="9431602" y="4676544"/>
                  <a:pt x="9434790" y="4676544"/>
                </a:cubicBezTo>
                <a:cubicBezTo>
                  <a:pt x="9437980" y="4676544"/>
                  <a:pt x="9441318" y="4676544"/>
                  <a:pt x="9444806" y="4676544"/>
                </a:cubicBezTo>
                <a:cubicBezTo>
                  <a:pt x="9448294" y="4676544"/>
                  <a:pt x="9451632" y="4676544"/>
                  <a:pt x="9454822" y="4676544"/>
                </a:cubicBezTo>
                <a:cubicBezTo>
                  <a:pt x="9458010" y="4676544"/>
                  <a:pt x="9460304" y="4676544"/>
                  <a:pt x="9461701" y="4676544"/>
                </a:cubicBezTo>
                <a:lnTo>
                  <a:pt x="9467382" y="4676544"/>
                </a:lnTo>
                <a:cubicBezTo>
                  <a:pt x="9468776" y="4676544"/>
                  <a:pt x="9471068" y="4676544"/>
                  <a:pt x="9474258" y="4676544"/>
                </a:cubicBezTo>
                <a:cubicBezTo>
                  <a:pt x="9477446" y="4676544"/>
                  <a:pt x="9480736" y="4676544"/>
                  <a:pt x="9484126" y="4676544"/>
                </a:cubicBezTo>
                <a:cubicBezTo>
                  <a:pt x="9487514" y="4676544"/>
                  <a:pt x="9490804" y="4676544"/>
                  <a:pt x="9493994" y="4676544"/>
                </a:cubicBezTo>
                <a:cubicBezTo>
                  <a:pt x="9497182" y="4676544"/>
                  <a:pt x="9499732" y="4676544"/>
                  <a:pt x="9501640" y="4676544"/>
                </a:cubicBezTo>
                <a:lnTo>
                  <a:pt x="9504516" y="4674939"/>
                </a:lnTo>
                <a:lnTo>
                  <a:pt x="9503425" y="4666380"/>
                </a:lnTo>
                <a:lnTo>
                  <a:pt x="9500192" y="4663742"/>
                </a:lnTo>
                <a:cubicBezTo>
                  <a:pt x="9496166" y="4663742"/>
                  <a:pt x="9492964" y="4663619"/>
                  <a:pt x="9490586" y="4663373"/>
                </a:cubicBezTo>
                <a:cubicBezTo>
                  <a:pt x="9488208" y="4663127"/>
                  <a:pt x="9486422" y="4662483"/>
                  <a:pt x="9485228" y="4661442"/>
                </a:cubicBezTo>
                <a:cubicBezTo>
                  <a:pt x="9483840" y="4660226"/>
                  <a:pt x="9482506" y="4658679"/>
                  <a:pt x="9481225" y="4656803"/>
                </a:cubicBezTo>
                <a:cubicBezTo>
                  <a:pt x="9479944" y="4654927"/>
                  <a:pt x="9479111" y="4651296"/>
                  <a:pt x="9478728" y="4645911"/>
                </a:cubicBezTo>
                <a:cubicBezTo>
                  <a:pt x="9478536" y="4643651"/>
                  <a:pt x="9478394" y="4641562"/>
                  <a:pt x="9478298" y="4639646"/>
                </a:cubicBezTo>
                <a:cubicBezTo>
                  <a:pt x="9478203" y="4637730"/>
                  <a:pt x="9478114" y="4635523"/>
                  <a:pt x="9478029" y="4633024"/>
                </a:cubicBezTo>
                <a:cubicBezTo>
                  <a:pt x="9477946" y="4630525"/>
                  <a:pt x="9477903" y="4626862"/>
                  <a:pt x="9477903" y="4622034"/>
                </a:cubicBezTo>
                <a:cubicBezTo>
                  <a:pt x="9477903" y="4617207"/>
                  <a:pt x="9477903" y="4611207"/>
                  <a:pt x="9477903" y="4604035"/>
                </a:cubicBezTo>
                <a:lnTo>
                  <a:pt x="9477903" y="4593576"/>
                </a:lnTo>
                <a:cubicBezTo>
                  <a:pt x="9477903" y="4590884"/>
                  <a:pt x="9478344" y="4588260"/>
                  <a:pt x="9479228" y="4585704"/>
                </a:cubicBezTo>
                <a:cubicBezTo>
                  <a:pt x="9480110" y="4583148"/>
                  <a:pt x="9480858" y="4581411"/>
                  <a:pt x="9481470" y="4580494"/>
                </a:cubicBezTo>
                <a:cubicBezTo>
                  <a:pt x="9484192" y="4575690"/>
                  <a:pt x="9486950" y="4570803"/>
                  <a:pt x="9489746" y="4565835"/>
                </a:cubicBezTo>
                <a:cubicBezTo>
                  <a:pt x="9492540" y="4560866"/>
                  <a:pt x="9495402" y="4555890"/>
                  <a:pt x="9498328" y="4550909"/>
                </a:cubicBezTo>
                <a:cubicBezTo>
                  <a:pt x="9501254" y="4545927"/>
                  <a:pt x="9505086" y="4539731"/>
                  <a:pt x="9509826" y="4532318"/>
                </a:cubicBezTo>
                <a:cubicBezTo>
                  <a:pt x="9514566" y="4524906"/>
                  <a:pt x="9519834" y="4516806"/>
                  <a:pt x="9525628" y="4508018"/>
                </a:cubicBezTo>
                <a:cubicBezTo>
                  <a:pt x="9528279" y="4504132"/>
                  <a:pt x="9530716" y="4500892"/>
                  <a:pt x="9532938" y="4498300"/>
                </a:cubicBezTo>
                <a:cubicBezTo>
                  <a:pt x="9535161" y="4495708"/>
                  <a:pt x="9537511" y="4493633"/>
                  <a:pt x="9539990" y="4492075"/>
                </a:cubicBezTo>
                <a:cubicBezTo>
                  <a:pt x="9542468" y="4490518"/>
                  <a:pt x="9545214" y="4489268"/>
                  <a:pt x="9548228" y="4488325"/>
                </a:cubicBezTo>
                <a:cubicBezTo>
                  <a:pt x="9551244" y="4487382"/>
                  <a:pt x="9555267" y="4486583"/>
                  <a:pt x="9560299" y="4485929"/>
                </a:cubicBezTo>
                <a:lnTo>
                  <a:pt x="9563124" y="4483105"/>
                </a:lnTo>
                <a:lnTo>
                  <a:pt x="9563124" y="4475423"/>
                </a:lnTo>
                <a:lnTo>
                  <a:pt x="9559956" y="4472204"/>
                </a:lnTo>
                <a:cubicBezTo>
                  <a:pt x="9553434" y="4473404"/>
                  <a:pt x="9548236" y="4474004"/>
                  <a:pt x="9544359" y="4474004"/>
                </a:cubicBezTo>
                <a:cubicBezTo>
                  <a:pt x="9540482" y="4474004"/>
                  <a:pt x="9536154" y="4474004"/>
                  <a:pt x="9531372" y="4474004"/>
                </a:cubicBezTo>
                <a:lnTo>
                  <a:pt x="9514027" y="4474004"/>
                </a:lnTo>
                <a:cubicBezTo>
                  <a:pt x="9509242" y="4474004"/>
                  <a:pt x="9504942" y="4474004"/>
                  <a:pt x="9501130" y="4474004"/>
                </a:cubicBezTo>
                <a:cubicBezTo>
                  <a:pt x="9497317" y="4474004"/>
                  <a:pt x="9492066" y="4473404"/>
                  <a:pt x="9485380" y="4472204"/>
                </a:cubicBezTo>
                <a:lnTo>
                  <a:pt x="9482276" y="4475376"/>
                </a:lnTo>
                <a:lnTo>
                  <a:pt x="9482276" y="4483091"/>
                </a:lnTo>
                <a:lnTo>
                  <a:pt x="9484928" y="4485786"/>
                </a:lnTo>
                <a:cubicBezTo>
                  <a:pt x="9487772" y="4486571"/>
                  <a:pt x="9490438" y="4487064"/>
                  <a:pt x="9492924" y="4487265"/>
                </a:cubicBezTo>
                <a:cubicBezTo>
                  <a:pt x="9495410" y="4487467"/>
                  <a:pt x="9497542" y="4487825"/>
                  <a:pt x="9499318" y="4488339"/>
                </a:cubicBezTo>
                <a:cubicBezTo>
                  <a:pt x="9501094" y="4488854"/>
                  <a:pt x="9502435" y="4489504"/>
                  <a:pt x="9503342" y="4490292"/>
                </a:cubicBezTo>
                <a:cubicBezTo>
                  <a:pt x="9504248" y="4491079"/>
                  <a:pt x="9504702" y="4492198"/>
                  <a:pt x="9504702" y="4493649"/>
                </a:cubicBezTo>
                <a:cubicBezTo>
                  <a:pt x="9504702" y="4494932"/>
                  <a:pt x="9504302" y="4496692"/>
                  <a:pt x="9503504" y="4498929"/>
                </a:cubicBezTo>
                <a:cubicBezTo>
                  <a:pt x="9502706" y="4501165"/>
                  <a:pt x="9502194" y="4502562"/>
                  <a:pt x="9501968" y="4503117"/>
                </a:cubicBezTo>
                <a:cubicBezTo>
                  <a:pt x="9500926" y="4505438"/>
                  <a:pt x="9499029" y="4509404"/>
                  <a:pt x="9496274" y="4515014"/>
                </a:cubicBezTo>
                <a:cubicBezTo>
                  <a:pt x="9493520" y="4520624"/>
                  <a:pt x="9490588" y="4526402"/>
                  <a:pt x="9487476" y="4532347"/>
                </a:cubicBezTo>
                <a:cubicBezTo>
                  <a:pt x="9484364" y="4538292"/>
                  <a:pt x="9480682" y="4545149"/>
                  <a:pt x="9476429" y="4552916"/>
                </a:cubicBezTo>
                <a:cubicBezTo>
                  <a:pt x="9472176" y="4560684"/>
                  <a:pt x="9469251" y="4566912"/>
                  <a:pt x="9467654" y="4571602"/>
                </a:cubicBezTo>
                <a:cubicBezTo>
                  <a:pt x="9462063" y="4559956"/>
                  <a:pt x="9456032" y="4548066"/>
                  <a:pt x="9449560" y="4535933"/>
                </a:cubicBezTo>
                <a:cubicBezTo>
                  <a:pt x="9443087" y="4523800"/>
                  <a:pt x="9436246" y="4511015"/>
                  <a:pt x="9429035" y="4497578"/>
                </a:cubicBezTo>
                <a:cubicBezTo>
                  <a:pt x="9428476" y="4496635"/>
                  <a:pt x="9427910" y="4495579"/>
                  <a:pt x="9427335" y="4494409"/>
                </a:cubicBezTo>
                <a:cubicBezTo>
                  <a:pt x="9426760" y="4493239"/>
                  <a:pt x="9426473" y="4492322"/>
                  <a:pt x="9426473" y="4491659"/>
                </a:cubicBezTo>
                <a:cubicBezTo>
                  <a:pt x="9426473" y="4491030"/>
                  <a:pt x="9427256" y="4490117"/>
                  <a:pt x="9428826" y="4488920"/>
                </a:cubicBezTo>
                <a:cubicBezTo>
                  <a:pt x="9430099" y="4488057"/>
                  <a:pt x="9432138" y="4487387"/>
                  <a:pt x="9434943" y="4486910"/>
                </a:cubicBezTo>
                <a:cubicBezTo>
                  <a:pt x="9437748" y="4486434"/>
                  <a:pt x="9441432" y="4486196"/>
                  <a:pt x="9445994" y="4486196"/>
                </a:cubicBezTo>
                <a:lnTo>
                  <a:pt x="9448900" y="4482967"/>
                </a:lnTo>
                <a:lnTo>
                  <a:pt x="9448900" y="4475423"/>
                </a:lnTo>
                <a:lnTo>
                  <a:pt x="9445862" y="4472204"/>
                </a:lnTo>
                <a:cubicBezTo>
                  <a:pt x="9439130" y="4473052"/>
                  <a:pt x="9432850" y="4473716"/>
                  <a:pt x="9427020" y="4474197"/>
                </a:cubicBezTo>
                <a:cubicBezTo>
                  <a:pt x="9421192" y="4474678"/>
                  <a:pt x="9415906" y="4474918"/>
                  <a:pt x="9411166" y="4474918"/>
                </a:cubicBezTo>
                <a:lnTo>
                  <a:pt x="9398607" y="4474918"/>
                </a:lnTo>
                <a:cubicBezTo>
                  <a:pt x="9393998" y="4474918"/>
                  <a:pt x="9389784" y="4474690"/>
                  <a:pt x="9385968" y="4474233"/>
                </a:cubicBezTo>
                <a:cubicBezTo>
                  <a:pt x="9382151" y="4473775"/>
                  <a:pt x="9377180" y="4473099"/>
                  <a:pt x="9371052" y="4472204"/>
                </a:cubicBezTo>
                <a:close/>
                <a:moveTo>
                  <a:pt x="8234077" y="4472175"/>
                </a:moveTo>
                <a:cubicBezTo>
                  <a:pt x="8230603" y="4472658"/>
                  <a:pt x="8227653" y="4473004"/>
                  <a:pt x="8225228" y="4473213"/>
                </a:cubicBezTo>
                <a:cubicBezTo>
                  <a:pt x="8222802" y="4473423"/>
                  <a:pt x="8220283" y="4473633"/>
                  <a:pt x="8217670" y="4473842"/>
                </a:cubicBezTo>
                <a:cubicBezTo>
                  <a:pt x="8215056" y="4474052"/>
                  <a:pt x="8212414" y="4474156"/>
                  <a:pt x="8209741" y="4474156"/>
                </a:cubicBezTo>
                <a:cubicBezTo>
                  <a:pt x="8207067" y="4474156"/>
                  <a:pt x="8205033" y="4474156"/>
                  <a:pt x="8203640" y="4474156"/>
                </a:cubicBezTo>
                <a:lnTo>
                  <a:pt x="8189585" y="4474156"/>
                </a:lnTo>
                <a:cubicBezTo>
                  <a:pt x="8187925" y="4474156"/>
                  <a:pt x="8185897" y="4474071"/>
                  <a:pt x="8183501" y="4473899"/>
                </a:cubicBezTo>
                <a:cubicBezTo>
                  <a:pt x="8181106" y="4473728"/>
                  <a:pt x="8178563" y="4473548"/>
                  <a:pt x="8175872" y="4473361"/>
                </a:cubicBezTo>
                <a:cubicBezTo>
                  <a:pt x="8173181" y="4473174"/>
                  <a:pt x="8170439" y="4472980"/>
                  <a:pt x="8167647" y="4472780"/>
                </a:cubicBezTo>
                <a:cubicBezTo>
                  <a:pt x="8164855" y="4472580"/>
                  <a:pt x="8162229" y="4472480"/>
                  <a:pt x="8159772" y="4472480"/>
                </a:cubicBezTo>
                <a:lnTo>
                  <a:pt x="8158129" y="4476114"/>
                </a:lnTo>
                <a:lnTo>
                  <a:pt x="8159191" y="4483319"/>
                </a:lnTo>
                <a:lnTo>
                  <a:pt x="8161939" y="4486067"/>
                </a:lnTo>
                <a:cubicBezTo>
                  <a:pt x="8165800" y="4486067"/>
                  <a:pt x="8169024" y="4486202"/>
                  <a:pt x="8171611" y="4486470"/>
                </a:cubicBezTo>
                <a:cubicBezTo>
                  <a:pt x="8174199" y="4486738"/>
                  <a:pt x="8176066" y="4487320"/>
                  <a:pt x="8177212" y="4488215"/>
                </a:cubicBezTo>
                <a:cubicBezTo>
                  <a:pt x="8178689" y="4489511"/>
                  <a:pt x="8180023" y="4491097"/>
                  <a:pt x="8181216" y="4492975"/>
                </a:cubicBezTo>
                <a:cubicBezTo>
                  <a:pt x="8182407" y="4494853"/>
                  <a:pt x="8183194" y="4498444"/>
                  <a:pt x="8183575" y="4503746"/>
                </a:cubicBezTo>
                <a:cubicBezTo>
                  <a:pt x="8183762" y="4505984"/>
                  <a:pt x="8183904" y="4508260"/>
                  <a:pt x="8183999" y="4510573"/>
                </a:cubicBezTo>
                <a:cubicBezTo>
                  <a:pt x="8184094" y="4512886"/>
                  <a:pt x="8184192" y="4515733"/>
                  <a:pt x="8184292" y="4519114"/>
                </a:cubicBezTo>
                <a:cubicBezTo>
                  <a:pt x="8184392" y="4522496"/>
                  <a:pt x="8184442" y="4526569"/>
                  <a:pt x="8184442" y="4531335"/>
                </a:cubicBezTo>
                <a:cubicBezTo>
                  <a:pt x="8184442" y="4536101"/>
                  <a:pt x="8184442" y="4541981"/>
                  <a:pt x="8184442" y="4548975"/>
                </a:cubicBezTo>
                <a:lnTo>
                  <a:pt x="8184442" y="4609840"/>
                </a:lnTo>
                <a:cubicBezTo>
                  <a:pt x="8184442" y="4613837"/>
                  <a:pt x="8184442" y="4617035"/>
                  <a:pt x="8184442" y="4619434"/>
                </a:cubicBezTo>
                <a:cubicBezTo>
                  <a:pt x="8184442" y="4621833"/>
                  <a:pt x="8184442" y="4623793"/>
                  <a:pt x="8184442" y="4625316"/>
                </a:cubicBezTo>
                <a:cubicBezTo>
                  <a:pt x="8184442" y="4626838"/>
                  <a:pt x="8184392" y="4628201"/>
                  <a:pt x="8184292" y="4629404"/>
                </a:cubicBezTo>
                <a:cubicBezTo>
                  <a:pt x="8184192" y="4630608"/>
                  <a:pt x="8184142" y="4630965"/>
                  <a:pt x="8184142" y="4630476"/>
                </a:cubicBezTo>
                <a:cubicBezTo>
                  <a:pt x="8184808" y="4627130"/>
                  <a:pt x="8179502" y="4617750"/>
                  <a:pt x="8168221" y="4602337"/>
                </a:cubicBezTo>
                <a:cubicBezTo>
                  <a:pt x="8156940" y="4586924"/>
                  <a:pt x="8143261" y="4566424"/>
                  <a:pt x="8127182" y="4540836"/>
                </a:cubicBezTo>
                <a:cubicBezTo>
                  <a:pt x="8123195" y="4534242"/>
                  <a:pt x="8119402" y="4528231"/>
                  <a:pt x="8115802" y="4522805"/>
                </a:cubicBezTo>
                <a:cubicBezTo>
                  <a:pt x="8112203" y="4517379"/>
                  <a:pt x="8108627" y="4511329"/>
                  <a:pt x="8105072" y="4504653"/>
                </a:cubicBezTo>
                <a:cubicBezTo>
                  <a:pt x="8101518" y="4497978"/>
                  <a:pt x="8098488" y="4492179"/>
                  <a:pt x="8095983" y="4487258"/>
                </a:cubicBezTo>
                <a:cubicBezTo>
                  <a:pt x="8093478" y="4482337"/>
                  <a:pt x="8091770" y="4478271"/>
                  <a:pt x="8090859" y="4475061"/>
                </a:cubicBezTo>
                <a:lnTo>
                  <a:pt x="8087097" y="4472785"/>
                </a:lnTo>
                <a:cubicBezTo>
                  <a:pt x="8084725" y="4473598"/>
                  <a:pt x="8082176" y="4474004"/>
                  <a:pt x="8079450" y="4474004"/>
                </a:cubicBezTo>
                <a:cubicBezTo>
                  <a:pt x="8076725" y="4474004"/>
                  <a:pt x="8074565" y="4474004"/>
                  <a:pt x="8072971" y="4474004"/>
                </a:cubicBezTo>
                <a:lnTo>
                  <a:pt x="8062508" y="4474004"/>
                </a:lnTo>
                <a:cubicBezTo>
                  <a:pt x="8060812" y="4474004"/>
                  <a:pt x="8058722" y="4473926"/>
                  <a:pt x="8056236" y="4473771"/>
                </a:cubicBezTo>
                <a:cubicBezTo>
                  <a:pt x="8053749" y="4473615"/>
                  <a:pt x="8051111" y="4473453"/>
                  <a:pt x="8048320" y="4473285"/>
                </a:cubicBezTo>
                <a:cubicBezTo>
                  <a:pt x="8045529" y="4473117"/>
                  <a:pt x="8042679" y="4472940"/>
                  <a:pt x="8039769" y="4472756"/>
                </a:cubicBezTo>
                <a:cubicBezTo>
                  <a:pt x="8036859" y="4472572"/>
                  <a:pt x="8034199" y="4472480"/>
                  <a:pt x="8031790" y="4472480"/>
                </a:cubicBezTo>
                <a:lnTo>
                  <a:pt x="8030156" y="4476114"/>
                </a:lnTo>
                <a:lnTo>
                  <a:pt x="8031233" y="4483434"/>
                </a:lnTo>
                <a:lnTo>
                  <a:pt x="8034523" y="4486067"/>
                </a:lnTo>
                <a:cubicBezTo>
                  <a:pt x="8038368" y="4486067"/>
                  <a:pt x="8041496" y="4486201"/>
                  <a:pt x="8043908" y="4486467"/>
                </a:cubicBezTo>
                <a:cubicBezTo>
                  <a:pt x="8046319" y="4486734"/>
                  <a:pt x="8048196" y="4487390"/>
                  <a:pt x="8049540" y="4488434"/>
                </a:cubicBezTo>
                <a:cubicBezTo>
                  <a:pt x="8050981" y="4489558"/>
                  <a:pt x="8052305" y="4491368"/>
                  <a:pt x="8053511" y="4493864"/>
                </a:cubicBezTo>
                <a:cubicBezTo>
                  <a:pt x="8054718" y="4496359"/>
                  <a:pt x="8055504" y="4499522"/>
                  <a:pt x="8055869" y="4503351"/>
                </a:cubicBezTo>
                <a:cubicBezTo>
                  <a:pt x="8056075" y="4505802"/>
                  <a:pt x="8056227" y="4508179"/>
                  <a:pt x="8056324" y="4510482"/>
                </a:cubicBezTo>
                <a:cubicBezTo>
                  <a:pt x="8056420" y="4512786"/>
                  <a:pt x="8056469" y="4515608"/>
                  <a:pt x="8056469" y="4518948"/>
                </a:cubicBezTo>
                <a:cubicBezTo>
                  <a:pt x="8056469" y="4522288"/>
                  <a:pt x="8056469" y="4526348"/>
                  <a:pt x="8056469" y="4531128"/>
                </a:cubicBezTo>
                <a:cubicBezTo>
                  <a:pt x="8056469" y="4535908"/>
                  <a:pt x="8056469" y="4541784"/>
                  <a:pt x="8056469" y="4548756"/>
                </a:cubicBezTo>
                <a:lnTo>
                  <a:pt x="8056469" y="4609411"/>
                </a:lnTo>
                <a:cubicBezTo>
                  <a:pt x="8056469" y="4615390"/>
                  <a:pt x="8056469" y="4620371"/>
                  <a:pt x="8056469" y="4624354"/>
                </a:cubicBezTo>
                <a:cubicBezTo>
                  <a:pt x="8056469" y="4628337"/>
                  <a:pt x="8056469" y="4631708"/>
                  <a:pt x="8056469" y="4634467"/>
                </a:cubicBezTo>
                <a:cubicBezTo>
                  <a:pt x="8056469" y="4637226"/>
                  <a:pt x="8056423" y="4639476"/>
                  <a:pt x="8056331" y="4641215"/>
                </a:cubicBezTo>
                <a:cubicBezTo>
                  <a:pt x="8056239" y="4642955"/>
                  <a:pt x="8056102" y="4644460"/>
                  <a:pt x="8055921" y="4645730"/>
                </a:cubicBezTo>
                <a:cubicBezTo>
                  <a:pt x="8055327" y="4651452"/>
                  <a:pt x="8054400" y="4655280"/>
                  <a:pt x="8053138" y="4657215"/>
                </a:cubicBezTo>
                <a:cubicBezTo>
                  <a:pt x="8051875" y="4659150"/>
                  <a:pt x="8050716" y="4660502"/>
                  <a:pt x="8049658" y="4661270"/>
                </a:cubicBezTo>
                <a:cubicBezTo>
                  <a:pt x="8048030" y="4662420"/>
                  <a:pt x="8046171" y="4663119"/>
                  <a:pt x="8044084" y="4663368"/>
                </a:cubicBezTo>
                <a:cubicBezTo>
                  <a:pt x="8041996" y="4663617"/>
                  <a:pt x="8038779" y="4663742"/>
                  <a:pt x="8034433" y="4663742"/>
                </a:cubicBezTo>
                <a:lnTo>
                  <a:pt x="8031194" y="4666380"/>
                </a:lnTo>
                <a:lnTo>
                  <a:pt x="8030156" y="4674939"/>
                </a:lnTo>
                <a:lnTo>
                  <a:pt x="8032985" y="4676544"/>
                </a:lnTo>
                <a:cubicBezTo>
                  <a:pt x="8034925" y="4676544"/>
                  <a:pt x="8037489" y="4676544"/>
                  <a:pt x="8040679" y="4676544"/>
                </a:cubicBezTo>
                <a:cubicBezTo>
                  <a:pt x="8043868" y="4676544"/>
                  <a:pt x="8047157" y="4676544"/>
                  <a:pt x="8050547" y="4676544"/>
                </a:cubicBezTo>
                <a:cubicBezTo>
                  <a:pt x="8053936" y="4676544"/>
                  <a:pt x="8057225" y="4676544"/>
                  <a:pt x="8060415" y="4676544"/>
                </a:cubicBezTo>
                <a:cubicBezTo>
                  <a:pt x="8063604" y="4676544"/>
                  <a:pt x="8065895" y="4676544"/>
                  <a:pt x="8067289" y="4676544"/>
                </a:cubicBezTo>
                <a:lnTo>
                  <a:pt x="8072971" y="4676544"/>
                </a:lnTo>
                <a:cubicBezTo>
                  <a:pt x="8074365" y="4676544"/>
                  <a:pt x="8076507" y="4676544"/>
                  <a:pt x="8079398" y="4676544"/>
                </a:cubicBezTo>
                <a:cubicBezTo>
                  <a:pt x="8082289" y="4676544"/>
                  <a:pt x="8085329" y="4676544"/>
                  <a:pt x="8088518" y="4676544"/>
                </a:cubicBezTo>
                <a:cubicBezTo>
                  <a:pt x="8091708" y="4676544"/>
                  <a:pt x="8094748" y="4676544"/>
                  <a:pt x="8097638" y="4676544"/>
                </a:cubicBezTo>
                <a:cubicBezTo>
                  <a:pt x="8100529" y="4676544"/>
                  <a:pt x="8102928" y="4676544"/>
                  <a:pt x="8104837" y="4676544"/>
                </a:cubicBezTo>
                <a:lnTo>
                  <a:pt x="8107713" y="4674939"/>
                </a:lnTo>
                <a:lnTo>
                  <a:pt x="8106623" y="4666380"/>
                </a:lnTo>
                <a:lnTo>
                  <a:pt x="8103389" y="4663742"/>
                </a:lnTo>
                <a:cubicBezTo>
                  <a:pt x="8098763" y="4663742"/>
                  <a:pt x="8095334" y="4663574"/>
                  <a:pt x="8093102" y="4663237"/>
                </a:cubicBezTo>
                <a:cubicBezTo>
                  <a:pt x="8090870" y="4662901"/>
                  <a:pt x="8089065" y="4662224"/>
                  <a:pt x="8087687" y="4661208"/>
                </a:cubicBezTo>
                <a:cubicBezTo>
                  <a:pt x="8086252" y="4660218"/>
                  <a:pt x="8084981" y="4658676"/>
                  <a:pt x="8083875" y="4656582"/>
                </a:cubicBezTo>
                <a:cubicBezTo>
                  <a:pt x="8082768" y="4654488"/>
                  <a:pt x="8082028" y="4651144"/>
                  <a:pt x="8081653" y="4646549"/>
                </a:cubicBezTo>
                <a:cubicBezTo>
                  <a:pt x="8081450" y="4644140"/>
                  <a:pt x="8081299" y="4641064"/>
                  <a:pt x="8081201" y="4637322"/>
                </a:cubicBezTo>
                <a:cubicBezTo>
                  <a:pt x="8081102" y="4633580"/>
                  <a:pt x="8081011" y="4629981"/>
                  <a:pt x="8080929" y="4626525"/>
                </a:cubicBezTo>
                <a:cubicBezTo>
                  <a:pt x="8080847" y="4623069"/>
                  <a:pt x="8080805" y="4619103"/>
                  <a:pt x="8080805" y="4614626"/>
                </a:cubicBezTo>
                <a:cubicBezTo>
                  <a:pt x="8080805" y="4610150"/>
                  <a:pt x="8080805" y="4606733"/>
                  <a:pt x="8080805" y="4604377"/>
                </a:cubicBezTo>
                <a:lnTo>
                  <a:pt x="8080805" y="4550218"/>
                </a:lnTo>
                <a:cubicBezTo>
                  <a:pt x="8080805" y="4544722"/>
                  <a:pt x="8080805" y="4540111"/>
                  <a:pt x="8080805" y="4536383"/>
                </a:cubicBezTo>
                <a:cubicBezTo>
                  <a:pt x="8080805" y="4532656"/>
                  <a:pt x="8080805" y="4529243"/>
                  <a:pt x="8080805" y="4526144"/>
                </a:cubicBezTo>
                <a:cubicBezTo>
                  <a:pt x="8080805" y="4523045"/>
                  <a:pt x="8080854" y="4520515"/>
                  <a:pt x="8080953" y="4518552"/>
                </a:cubicBezTo>
                <a:cubicBezTo>
                  <a:pt x="8081051" y="4516590"/>
                  <a:pt x="8081100" y="4515897"/>
                  <a:pt x="8081100" y="4516471"/>
                </a:cubicBezTo>
                <a:lnTo>
                  <a:pt x="8181946" y="4672905"/>
                </a:lnTo>
                <a:lnTo>
                  <a:pt x="8186037" y="4677763"/>
                </a:lnTo>
                <a:lnTo>
                  <a:pt x="8206583" y="4677763"/>
                </a:lnTo>
                <a:lnTo>
                  <a:pt x="8211469" y="4675848"/>
                </a:lnTo>
                <a:cubicBezTo>
                  <a:pt x="8211040" y="4669575"/>
                  <a:pt x="8210675" y="4664433"/>
                  <a:pt x="8210374" y="4660423"/>
                </a:cubicBezTo>
                <a:cubicBezTo>
                  <a:pt x="8210072" y="4656413"/>
                  <a:pt x="8209872" y="4651902"/>
                  <a:pt x="8209774" y="4646890"/>
                </a:cubicBezTo>
                <a:cubicBezTo>
                  <a:pt x="8209675" y="4641878"/>
                  <a:pt x="8209585" y="4636299"/>
                  <a:pt x="8209502" y="4630152"/>
                </a:cubicBezTo>
                <a:cubicBezTo>
                  <a:pt x="8209420" y="4624005"/>
                  <a:pt x="8209378" y="4614334"/>
                  <a:pt x="8209378" y="4601139"/>
                </a:cubicBezTo>
                <a:lnTo>
                  <a:pt x="8209378" y="4548509"/>
                </a:lnTo>
                <a:cubicBezTo>
                  <a:pt x="8209378" y="4541333"/>
                  <a:pt x="8209378" y="4535220"/>
                  <a:pt x="8209378" y="4530171"/>
                </a:cubicBezTo>
                <a:cubicBezTo>
                  <a:pt x="8209378" y="4525121"/>
                  <a:pt x="8209420" y="4521249"/>
                  <a:pt x="8209502" y="4518555"/>
                </a:cubicBezTo>
                <a:cubicBezTo>
                  <a:pt x="8209585" y="4515861"/>
                  <a:pt x="8209675" y="4513352"/>
                  <a:pt x="8209774" y="4511028"/>
                </a:cubicBezTo>
                <a:cubicBezTo>
                  <a:pt x="8209872" y="4508704"/>
                  <a:pt x="8210022" y="4506126"/>
                  <a:pt x="8210226" y="4503293"/>
                </a:cubicBezTo>
                <a:cubicBezTo>
                  <a:pt x="8210588" y="4498232"/>
                  <a:pt x="8211318" y="4494773"/>
                  <a:pt x="8212417" y="4492914"/>
                </a:cubicBezTo>
                <a:cubicBezTo>
                  <a:pt x="8213515" y="4491055"/>
                  <a:pt x="8214744" y="4489531"/>
                  <a:pt x="8216103" y="4488344"/>
                </a:cubicBezTo>
                <a:cubicBezTo>
                  <a:pt x="8217233" y="4487353"/>
                  <a:pt x="8219074" y="4486726"/>
                  <a:pt x="8221625" y="4486463"/>
                </a:cubicBezTo>
                <a:cubicBezTo>
                  <a:pt x="8224176" y="4486199"/>
                  <a:pt x="8227294" y="4486067"/>
                  <a:pt x="8230976" y="4486067"/>
                </a:cubicBezTo>
                <a:lnTo>
                  <a:pt x="8234319" y="4483396"/>
                </a:lnTo>
                <a:lnTo>
                  <a:pt x="8235091" y="4476247"/>
                </a:lnTo>
                <a:close/>
                <a:moveTo>
                  <a:pt x="6986302" y="4472175"/>
                </a:moveTo>
                <a:cubicBezTo>
                  <a:pt x="6982829" y="4472658"/>
                  <a:pt x="6979879" y="4473004"/>
                  <a:pt x="6977453" y="4473213"/>
                </a:cubicBezTo>
                <a:cubicBezTo>
                  <a:pt x="6975027" y="4473423"/>
                  <a:pt x="6972509" y="4473633"/>
                  <a:pt x="6969895" y="4473842"/>
                </a:cubicBezTo>
                <a:cubicBezTo>
                  <a:pt x="6967282" y="4474052"/>
                  <a:pt x="6964638" y="4474156"/>
                  <a:pt x="6961965" y="4474156"/>
                </a:cubicBezTo>
                <a:cubicBezTo>
                  <a:pt x="6959292" y="4474156"/>
                  <a:pt x="6957259" y="4474156"/>
                  <a:pt x="6955865" y="4474156"/>
                </a:cubicBezTo>
                <a:lnTo>
                  <a:pt x="6941811" y="4474156"/>
                </a:lnTo>
                <a:cubicBezTo>
                  <a:pt x="6940150" y="4474156"/>
                  <a:pt x="6938123" y="4474071"/>
                  <a:pt x="6935726" y="4473899"/>
                </a:cubicBezTo>
                <a:cubicBezTo>
                  <a:pt x="6933332" y="4473728"/>
                  <a:pt x="6930788" y="4473548"/>
                  <a:pt x="6928098" y="4473361"/>
                </a:cubicBezTo>
                <a:cubicBezTo>
                  <a:pt x="6925406" y="4473174"/>
                  <a:pt x="6922665" y="4472980"/>
                  <a:pt x="6919872" y="4472780"/>
                </a:cubicBezTo>
                <a:cubicBezTo>
                  <a:pt x="6917080" y="4472580"/>
                  <a:pt x="6914455" y="4472480"/>
                  <a:pt x="6911998" y="4472480"/>
                </a:cubicBezTo>
                <a:lnTo>
                  <a:pt x="6910354" y="4476114"/>
                </a:lnTo>
                <a:lnTo>
                  <a:pt x="6911417" y="4483319"/>
                </a:lnTo>
                <a:lnTo>
                  <a:pt x="6914165" y="4486067"/>
                </a:lnTo>
                <a:cubicBezTo>
                  <a:pt x="6918025" y="4486067"/>
                  <a:pt x="6921249" y="4486202"/>
                  <a:pt x="6923837" y="4486470"/>
                </a:cubicBezTo>
                <a:cubicBezTo>
                  <a:pt x="6926425" y="4486738"/>
                  <a:pt x="6928292" y="4487320"/>
                  <a:pt x="6929438" y="4488215"/>
                </a:cubicBezTo>
                <a:cubicBezTo>
                  <a:pt x="6930914" y="4489511"/>
                  <a:pt x="6932248" y="4491097"/>
                  <a:pt x="6933441" y="4492975"/>
                </a:cubicBezTo>
                <a:cubicBezTo>
                  <a:pt x="6934632" y="4494853"/>
                  <a:pt x="6935419" y="4498444"/>
                  <a:pt x="6935800" y="4503746"/>
                </a:cubicBezTo>
                <a:cubicBezTo>
                  <a:pt x="6935988" y="4505984"/>
                  <a:pt x="6936129" y="4508260"/>
                  <a:pt x="6936225" y="4510573"/>
                </a:cubicBezTo>
                <a:cubicBezTo>
                  <a:pt x="6936320" y="4512886"/>
                  <a:pt x="6936417" y="4515733"/>
                  <a:pt x="6936518" y="4519114"/>
                </a:cubicBezTo>
                <a:cubicBezTo>
                  <a:pt x="6936617" y="4522496"/>
                  <a:pt x="6936668" y="4526569"/>
                  <a:pt x="6936668" y="4531335"/>
                </a:cubicBezTo>
                <a:cubicBezTo>
                  <a:pt x="6936668" y="4536101"/>
                  <a:pt x="6936668" y="4541981"/>
                  <a:pt x="6936668" y="4548975"/>
                </a:cubicBezTo>
                <a:lnTo>
                  <a:pt x="6936668" y="4609840"/>
                </a:lnTo>
                <a:cubicBezTo>
                  <a:pt x="6936668" y="4613837"/>
                  <a:pt x="6936668" y="4617035"/>
                  <a:pt x="6936668" y="4619434"/>
                </a:cubicBezTo>
                <a:cubicBezTo>
                  <a:pt x="6936668" y="4621833"/>
                  <a:pt x="6936668" y="4623793"/>
                  <a:pt x="6936668" y="4625316"/>
                </a:cubicBezTo>
                <a:cubicBezTo>
                  <a:pt x="6936668" y="4626838"/>
                  <a:pt x="6936617" y="4628201"/>
                  <a:pt x="6936518" y="4629404"/>
                </a:cubicBezTo>
                <a:cubicBezTo>
                  <a:pt x="6936417" y="4630608"/>
                  <a:pt x="6936368" y="4630965"/>
                  <a:pt x="6936368" y="4630476"/>
                </a:cubicBezTo>
                <a:cubicBezTo>
                  <a:pt x="6937034" y="4627130"/>
                  <a:pt x="6931727" y="4617750"/>
                  <a:pt x="6920446" y="4602337"/>
                </a:cubicBezTo>
                <a:cubicBezTo>
                  <a:pt x="6909166" y="4586924"/>
                  <a:pt x="6895485" y="4566424"/>
                  <a:pt x="6879407" y="4540836"/>
                </a:cubicBezTo>
                <a:cubicBezTo>
                  <a:pt x="6875420" y="4534242"/>
                  <a:pt x="6871626" y="4528231"/>
                  <a:pt x="6868028" y="4522805"/>
                </a:cubicBezTo>
                <a:cubicBezTo>
                  <a:pt x="6864428" y="4517379"/>
                  <a:pt x="6860852" y="4511329"/>
                  <a:pt x="6857298" y="4504653"/>
                </a:cubicBezTo>
                <a:cubicBezTo>
                  <a:pt x="6853744" y="4497978"/>
                  <a:pt x="6850713" y="4492179"/>
                  <a:pt x="6848208" y="4487258"/>
                </a:cubicBezTo>
                <a:cubicBezTo>
                  <a:pt x="6845704" y="4482337"/>
                  <a:pt x="6843995" y="4478271"/>
                  <a:pt x="6843084" y="4475061"/>
                </a:cubicBezTo>
                <a:lnTo>
                  <a:pt x="6839322" y="4472785"/>
                </a:lnTo>
                <a:cubicBezTo>
                  <a:pt x="6836950" y="4473598"/>
                  <a:pt x="6834401" y="4474004"/>
                  <a:pt x="6831675" y="4474004"/>
                </a:cubicBezTo>
                <a:cubicBezTo>
                  <a:pt x="6828950" y="4474004"/>
                  <a:pt x="6826790" y="4474004"/>
                  <a:pt x="6825196" y="4474004"/>
                </a:cubicBezTo>
                <a:lnTo>
                  <a:pt x="6814733" y="4474004"/>
                </a:lnTo>
                <a:cubicBezTo>
                  <a:pt x="6813038" y="4474004"/>
                  <a:pt x="6810946" y="4473926"/>
                  <a:pt x="6808461" y="4473771"/>
                </a:cubicBezTo>
                <a:cubicBezTo>
                  <a:pt x="6805974" y="4473615"/>
                  <a:pt x="6803337" y="4473453"/>
                  <a:pt x="6800545" y="4473285"/>
                </a:cubicBezTo>
                <a:cubicBezTo>
                  <a:pt x="6797754" y="4473117"/>
                  <a:pt x="6794904" y="4472940"/>
                  <a:pt x="6791994" y="4472756"/>
                </a:cubicBezTo>
                <a:cubicBezTo>
                  <a:pt x="6789084" y="4472572"/>
                  <a:pt x="6786424" y="4472480"/>
                  <a:pt x="6784015" y="4472480"/>
                </a:cubicBezTo>
                <a:lnTo>
                  <a:pt x="6782381" y="4476114"/>
                </a:lnTo>
                <a:lnTo>
                  <a:pt x="6783458" y="4483434"/>
                </a:lnTo>
                <a:lnTo>
                  <a:pt x="6786748" y="4486067"/>
                </a:lnTo>
                <a:cubicBezTo>
                  <a:pt x="6790593" y="4486067"/>
                  <a:pt x="6793721" y="4486201"/>
                  <a:pt x="6796134" y="4486467"/>
                </a:cubicBezTo>
                <a:cubicBezTo>
                  <a:pt x="6798544" y="4486734"/>
                  <a:pt x="6800422" y="4487390"/>
                  <a:pt x="6801764" y="4488434"/>
                </a:cubicBezTo>
                <a:cubicBezTo>
                  <a:pt x="6803206" y="4489558"/>
                  <a:pt x="6804530" y="4491368"/>
                  <a:pt x="6805736" y="4493864"/>
                </a:cubicBezTo>
                <a:cubicBezTo>
                  <a:pt x="6806943" y="4496359"/>
                  <a:pt x="6807729" y="4499522"/>
                  <a:pt x="6808094" y="4503351"/>
                </a:cubicBezTo>
                <a:cubicBezTo>
                  <a:pt x="6808300" y="4505802"/>
                  <a:pt x="6808452" y="4508179"/>
                  <a:pt x="6808549" y="4510482"/>
                </a:cubicBezTo>
                <a:cubicBezTo>
                  <a:pt x="6808646" y="4512786"/>
                  <a:pt x="6808694" y="4515608"/>
                  <a:pt x="6808694" y="4518948"/>
                </a:cubicBezTo>
                <a:cubicBezTo>
                  <a:pt x="6808694" y="4522288"/>
                  <a:pt x="6808694" y="4526348"/>
                  <a:pt x="6808694" y="4531128"/>
                </a:cubicBezTo>
                <a:cubicBezTo>
                  <a:pt x="6808694" y="4535908"/>
                  <a:pt x="6808694" y="4541784"/>
                  <a:pt x="6808694" y="4548756"/>
                </a:cubicBezTo>
                <a:lnTo>
                  <a:pt x="6808694" y="4609411"/>
                </a:lnTo>
                <a:cubicBezTo>
                  <a:pt x="6808694" y="4615390"/>
                  <a:pt x="6808694" y="4620371"/>
                  <a:pt x="6808694" y="4624354"/>
                </a:cubicBezTo>
                <a:cubicBezTo>
                  <a:pt x="6808694" y="4628337"/>
                  <a:pt x="6808694" y="4631708"/>
                  <a:pt x="6808694" y="4634467"/>
                </a:cubicBezTo>
                <a:cubicBezTo>
                  <a:pt x="6808694" y="4637226"/>
                  <a:pt x="6808648" y="4639476"/>
                  <a:pt x="6808556" y="4641215"/>
                </a:cubicBezTo>
                <a:cubicBezTo>
                  <a:pt x="6808464" y="4642955"/>
                  <a:pt x="6808327" y="4644460"/>
                  <a:pt x="6808147" y="4645730"/>
                </a:cubicBezTo>
                <a:cubicBezTo>
                  <a:pt x="6807552" y="4651452"/>
                  <a:pt x="6806625" y="4655280"/>
                  <a:pt x="6805363" y="4657215"/>
                </a:cubicBezTo>
                <a:cubicBezTo>
                  <a:pt x="6804100" y="4659150"/>
                  <a:pt x="6802942" y="4660502"/>
                  <a:pt x="6801884" y="4661270"/>
                </a:cubicBezTo>
                <a:cubicBezTo>
                  <a:pt x="6800255" y="4662420"/>
                  <a:pt x="6798396" y="4663119"/>
                  <a:pt x="6796309" y="4663368"/>
                </a:cubicBezTo>
                <a:cubicBezTo>
                  <a:pt x="6794222" y="4663617"/>
                  <a:pt x="6791004" y="4663742"/>
                  <a:pt x="6786659" y="4663742"/>
                </a:cubicBezTo>
                <a:lnTo>
                  <a:pt x="6783419" y="4666380"/>
                </a:lnTo>
                <a:lnTo>
                  <a:pt x="6782381" y="4674939"/>
                </a:lnTo>
                <a:lnTo>
                  <a:pt x="6785211" y="4676544"/>
                </a:lnTo>
                <a:cubicBezTo>
                  <a:pt x="6787150" y="4676544"/>
                  <a:pt x="6789714" y="4676544"/>
                  <a:pt x="6792904" y="4676544"/>
                </a:cubicBezTo>
                <a:cubicBezTo>
                  <a:pt x="6796093" y="4676544"/>
                  <a:pt x="6799383" y="4676544"/>
                  <a:pt x="6802772" y="4676544"/>
                </a:cubicBezTo>
                <a:cubicBezTo>
                  <a:pt x="6806162" y="4676544"/>
                  <a:pt x="6809450" y="4676544"/>
                  <a:pt x="6812640" y="4676544"/>
                </a:cubicBezTo>
                <a:cubicBezTo>
                  <a:pt x="6815829" y="4676544"/>
                  <a:pt x="6818120" y="4676544"/>
                  <a:pt x="6819514" y="4676544"/>
                </a:cubicBezTo>
                <a:lnTo>
                  <a:pt x="6825196" y="4676544"/>
                </a:lnTo>
                <a:cubicBezTo>
                  <a:pt x="6826590" y="4676544"/>
                  <a:pt x="6828733" y="4676544"/>
                  <a:pt x="6831624" y="4676544"/>
                </a:cubicBezTo>
                <a:cubicBezTo>
                  <a:pt x="6834514" y="4676544"/>
                  <a:pt x="6837553" y="4676544"/>
                  <a:pt x="6840744" y="4676544"/>
                </a:cubicBezTo>
                <a:cubicBezTo>
                  <a:pt x="6843932" y="4676544"/>
                  <a:pt x="6846973" y="4676544"/>
                  <a:pt x="6849863" y="4676544"/>
                </a:cubicBezTo>
                <a:cubicBezTo>
                  <a:pt x="6852754" y="4676544"/>
                  <a:pt x="6855153" y="4676544"/>
                  <a:pt x="6857062" y="4676544"/>
                </a:cubicBezTo>
                <a:lnTo>
                  <a:pt x="6859938" y="4674939"/>
                </a:lnTo>
                <a:lnTo>
                  <a:pt x="6858848" y="4666380"/>
                </a:lnTo>
                <a:lnTo>
                  <a:pt x="6855614" y="4663742"/>
                </a:lnTo>
                <a:cubicBezTo>
                  <a:pt x="6850989" y="4663742"/>
                  <a:pt x="6847559" y="4663574"/>
                  <a:pt x="6845327" y="4663237"/>
                </a:cubicBezTo>
                <a:cubicBezTo>
                  <a:pt x="6843095" y="4662901"/>
                  <a:pt x="6841291" y="4662224"/>
                  <a:pt x="6839913" y="4661208"/>
                </a:cubicBezTo>
                <a:cubicBezTo>
                  <a:pt x="6838478" y="4660218"/>
                  <a:pt x="6837206" y="4658676"/>
                  <a:pt x="6836100" y="4656582"/>
                </a:cubicBezTo>
                <a:cubicBezTo>
                  <a:pt x="6834994" y="4654488"/>
                  <a:pt x="6834253" y="4651144"/>
                  <a:pt x="6833878" y="4646549"/>
                </a:cubicBezTo>
                <a:cubicBezTo>
                  <a:pt x="6833675" y="4644140"/>
                  <a:pt x="6833524" y="4641064"/>
                  <a:pt x="6833426" y="4637322"/>
                </a:cubicBezTo>
                <a:cubicBezTo>
                  <a:pt x="6833328" y="4633580"/>
                  <a:pt x="6833236" y="4629981"/>
                  <a:pt x="6833154" y="4626525"/>
                </a:cubicBezTo>
                <a:cubicBezTo>
                  <a:pt x="6833072" y="4623069"/>
                  <a:pt x="6833030" y="4619103"/>
                  <a:pt x="6833030" y="4614626"/>
                </a:cubicBezTo>
                <a:cubicBezTo>
                  <a:pt x="6833030" y="4610150"/>
                  <a:pt x="6833030" y="4606733"/>
                  <a:pt x="6833030" y="4604377"/>
                </a:cubicBezTo>
                <a:lnTo>
                  <a:pt x="6833030" y="4550218"/>
                </a:lnTo>
                <a:cubicBezTo>
                  <a:pt x="6833030" y="4544722"/>
                  <a:pt x="6833030" y="4540111"/>
                  <a:pt x="6833030" y="4536383"/>
                </a:cubicBezTo>
                <a:cubicBezTo>
                  <a:pt x="6833030" y="4532656"/>
                  <a:pt x="6833030" y="4529243"/>
                  <a:pt x="6833030" y="4526144"/>
                </a:cubicBezTo>
                <a:cubicBezTo>
                  <a:pt x="6833030" y="4523045"/>
                  <a:pt x="6833079" y="4520515"/>
                  <a:pt x="6833178" y="4518552"/>
                </a:cubicBezTo>
                <a:cubicBezTo>
                  <a:pt x="6833277" y="4516590"/>
                  <a:pt x="6833326" y="4515897"/>
                  <a:pt x="6833326" y="4516471"/>
                </a:cubicBezTo>
                <a:lnTo>
                  <a:pt x="6934172" y="4672905"/>
                </a:lnTo>
                <a:lnTo>
                  <a:pt x="6938262" y="4677763"/>
                </a:lnTo>
                <a:lnTo>
                  <a:pt x="6958808" y="4677763"/>
                </a:lnTo>
                <a:lnTo>
                  <a:pt x="6963694" y="4675848"/>
                </a:lnTo>
                <a:cubicBezTo>
                  <a:pt x="6963266" y="4669575"/>
                  <a:pt x="6962900" y="4664433"/>
                  <a:pt x="6962600" y="4660423"/>
                </a:cubicBezTo>
                <a:cubicBezTo>
                  <a:pt x="6962297" y="4656413"/>
                  <a:pt x="6962097" y="4651902"/>
                  <a:pt x="6961999" y="4646890"/>
                </a:cubicBezTo>
                <a:cubicBezTo>
                  <a:pt x="6961900" y="4641878"/>
                  <a:pt x="6961810" y="4636299"/>
                  <a:pt x="6961728" y="4630152"/>
                </a:cubicBezTo>
                <a:cubicBezTo>
                  <a:pt x="6961646" y="4624005"/>
                  <a:pt x="6961603" y="4614334"/>
                  <a:pt x="6961603" y="4601139"/>
                </a:cubicBezTo>
                <a:lnTo>
                  <a:pt x="6961603" y="4548509"/>
                </a:lnTo>
                <a:cubicBezTo>
                  <a:pt x="6961603" y="4541333"/>
                  <a:pt x="6961603" y="4535220"/>
                  <a:pt x="6961603" y="4530171"/>
                </a:cubicBezTo>
                <a:cubicBezTo>
                  <a:pt x="6961603" y="4525121"/>
                  <a:pt x="6961646" y="4521249"/>
                  <a:pt x="6961728" y="4518555"/>
                </a:cubicBezTo>
                <a:cubicBezTo>
                  <a:pt x="6961810" y="4515861"/>
                  <a:pt x="6961900" y="4513352"/>
                  <a:pt x="6961999" y="4511028"/>
                </a:cubicBezTo>
                <a:cubicBezTo>
                  <a:pt x="6962097" y="4508704"/>
                  <a:pt x="6962248" y="4506126"/>
                  <a:pt x="6962452" y="4503293"/>
                </a:cubicBezTo>
                <a:cubicBezTo>
                  <a:pt x="6962813" y="4498232"/>
                  <a:pt x="6963544" y="4494773"/>
                  <a:pt x="6964643" y="4492914"/>
                </a:cubicBezTo>
                <a:cubicBezTo>
                  <a:pt x="6965740" y="4491055"/>
                  <a:pt x="6966969" y="4489531"/>
                  <a:pt x="6968328" y="4488344"/>
                </a:cubicBezTo>
                <a:cubicBezTo>
                  <a:pt x="6969458" y="4487353"/>
                  <a:pt x="6971299" y="4486726"/>
                  <a:pt x="6973850" y="4486463"/>
                </a:cubicBezTo>
                <a:cubicBezTo>
                  <a:pt x="6976402" y="4486199"/>
                  <a:pt x="6979519" y="4486067"/>
                  <a:pt x="6983202" y="4486067"/>
                </a:cubicBezTo>
                <a:lnTo>
                  <a:pt x="6986544" y="4483396"/>
                </a:lnTo>
                <a:lnTo>
                  <a:pt x="6987316" y="4476247"/>
                </a:lnTo>
                <a:close/>
                <a:moveTo>
                  <a:pt x="10665694" y="4471108"/>
                </a:moveTo>
                <a:cubicBezTo>
                  <a:pt x="10656493" y="4471108"/>
                  <a:pt x="10647884" y="4472046"/>
                  <a:pt x="10639865" y="4473921"/>
                </a:cubicBezTo>
                <a:cubicBezTo>
                  <a:pt x="10631846" y="4475796"/>
                  <a:pt x="10624759" y="4478909"/>
                  <a:pt x="10618603" y="4483260"/>
                </a:cubicBezTo>
                <a:cubicBezTo>
                  <a:pt x="10612446" y="4487611"/>
                  <a:pt x="10607633" y="4493204"/>
                  <a:pt x="10604162" y="4500038"/>
                </a:cubicBezTo>
                <a:cubicBezTo>
                  <a:pt x="10600693" y="4506872"/>
                  <a:pt x="10598958" y="4515187"/>
                  <a:pt x="10598958" y="4524982"/>
                </a:cubicBezTo>
                <a:cubicBezTo>
                  <a:pt x="10598958" y="4533494"/>
                  <a:pt x="10600498" y="4540831"/>
                  <a:pt x="10603578" y="4546992"/>
                </a:cubicBezTo>
                <a:cubicBezTo>
                  <a:pt x="10606656" y="4553153"/>
                  <a:pt x="10610883" y="4558445"/>
                  <a:pt x="10616258" y="4562868"/>
                </a:cubicBezTo>
                <a:cubicBezTo>
                  <a:pt x="10621632" y="4567290"/>
                  <a:pt x="10627792" y="4571063"/>
                  <a:pt x="10634738" y="4574186"/>
                </a:cubicBezTo>
                <a:cubicBezTo>
                  <a:pt x="10641685" y="4577308"/>
                  <a:pt x="10649045" y="4580133"/>
                  <a:pt x="10656817" y="4582660"/>
                </a:cubicBezTo>
                <a:cubicBezTo>
                  <a:pt x="10663646" y="4585016"/>
                  <a:pt x="10670138" y="4587270"/>
                  <a:pt x="10676293" y="4589421"/>
                </a:cubicBezTo>
                <a:cubicBezTo>
                  <a:pt x="10682448" y="4591572"/>
                  <a:pt x="10687832" y="4594202"/>
                  <a:pt x="10692446" y="4597310"/>
                </a:cubicBezTo>
                <a:cubicBezTo>
                  <a:pt x="10697058" y="4600418"/>
                  <a:pt x="10700721" y="4604094"/>
                  <a:pt x="10703432" y="4608337"/>
                </a:cubicBezTo>
                <a:cubicBezTo>
                  <a:pt x="10706144" y="4612581"/>
                  <a:pt x="10707500" y="4617886"/>
                  <a:pt x="10707500" y="4624251"/>
                </a:cubicBezTo>
                <a:cubicBezTo>
                  <a:pt x="10707500" y="4634869"/>
                  <a:pt x="10703864" y="4643444"/>
                  <a:pt x="10696594" y="4649978"/>
                </a:cubicBezTo>
                <a:cubicBezTo>
                  <a:pt x="10689323" y="4656513"/>
                  <a:pt x="10678324" y="4659780"/>
                  <a:pt x="10663599" y="4659780"/>
                </a:cubicBezTo>
                <a:cubicBezTo>
                  <a:pt x="10649045" y="4659780"/>
                  <a:pt x="10637717" y="4657156"/>
                  <a:pt x="10629616" y="4651907"/>
                </a:cubicBezTo>
                <a:cubicBezTo>
                  <a:pt x="10621515" y="4646659"/>
                  <a:pt x="10616979" y="4638109"/>
                  <a:pt x="10616008" y="4626256"/>
                </a:cubicBezTo>
                <a:lnTo>
                  <a:pt x="10613050" y="4622704"/>
                </a:lnTo>
                <a:lnTo>
                  <a:pt x="10601415" y="4622704"/>
                </a:lnTo>
                <a:lnTo>
                  <a:pt x="10595966" y="4657684"/>
                </a:lnTo>
                <a:lnTo>
                  <a:pt x="10597634" y="4663447"/>
                </a:lnTo>
                <a:cubicBezTo>
                  <a:pt x="10606758" y="4668108"/>
                  <a:pt x="10616519" y="4671862"/>
                  <a:pt x="10626914" y="4674710"/>
                </a:cubicBezTo>
                <a:cubicBezTo>
                  <a:pt x="10637308" y="4677558"/>
                  <a:pt x="10648840" y="4678982"/>
                  <a:pt x="10661508" y="4678982"/>
                </a:cubicBezTo>
                <a:cubicBezTo>
                  <a:pt x="10671382" y="4678982"/>
                  <a:pt x="10680782" y="4677957"/>
                  <a:pt x="10689704" y="4675905"/>
                </a:cubicBezTo>
                <a:cubicBezTo>
                  <a:pt x="10698628" y="4673854"/>
                  <a:pt x="10706551" y="4670521"/>
                  <a:pt x="10713474" y="4665907"/>
                </a:cubicBezTo>
                <a:cubicBezTo>
                  <a:pt x="10720397" y="4661292"/>
                  <a:pt x="10725986" y="4655209"/>
                  <a:pt x="10730238" y="4647659"/>
                </a:cubicBezTo>
                <a:cubicBezTo>
                  <a:pt x="10734492" y="4640109"/>
                  <a:pt x="10736618" y="4630997"/>
                  <a:pt x="10736618" y="4620322"/>
                </a:cubicBezTo>
                <a:cubicBezTo>
                  <a:pt x="10736618" y="4610394"/>
                  <a:pt x="10734833" y="4601915"/>
                  <a:pt x="10731265" y="4594886"/>
                </a:cubicBezTo>
                <a:cubicBezTo>
                  <a:pt x="10727696" y="4587856"/>
                  <a:pt x="10722926" y="4581879"/>
                  <a:pt x="10716956" y="4576955"/>
                </a:cubicBezTo>
                <a:cubicBezTo>
                  <a:pt x="10710986" y="4572031"/>
                  <a:pt x="10704389" y="4568064"/>
                  <a:pt x="10697168" y="4565056"/>
                </a:cubicBezTo>
                <a:cubicBezTo>
                  <a:pt x="10689946" y="4562048"/>
                  <a:pt x="10682022" y="4559123"/>
                  <a:pt x="10673396" y="4556281"/>
                </a:cubicBezTo>
                <a:cubicBezTo>
                  <a:pt x="10665744" y="4554011"/>
                  <a:pt x="10658851" y="4551756"/>
                  <a:pt x="10652719" y="4549516"/>
                </a:cubicBezTo>
                <a:cubicBezTo>
                  <a:pt x="10646587" y="4547276"/>
                  <a:pt x="10641638" y="4544871"/>
                  <a:pt x="10637874" y="4542301"/>
                </a:cubicBezTo>
                <a:cubicBezTo>
                  <a:pt x="10634110" y="4539731"/>
                  <a:pt x="10631337" y="4536797"/>
                  <a:pt x="10629554" y="4533500"/>
                </a:cubicBezTo>
                <a:cubicBezTo>
                  <a:pt x="10627771" y="4530202"/>
                  <a:pt x="10626880" y="4525957"/>
                  <a:pt x="10626880" y="4520762"/>
                </a:cubicBezTo>
                <a:cubicBezTo>
                  <a:pt x="10626880" y="4511202"/>
                  <a:pt x="10630236" y="4503839"/>
                  <a:pt x="10636946" y="4498671"/>
                </a:cubicBezTo>
                <a:cubicBezTo>
                  <a:pt x="10643656" y="4493504"/>
                  <a:pt x="10653139" y="4490920"/>
                  <a:pt x="10665394" y="4490920"/>
                </a:cubicBezTo>
                <a:cubicBezTo>
                  <a:pt x="10668710" y="4490920"/>
                  <a:pt x="10672642" y="4491212"/>
                  <a:pt x="10677194" y="4491794"/>
                </a:cubicBezTo>
                <a:cubicBezTo>
                  <a:pt x="10681744" y="4492377"/>
                  <a:pt x="10685900" y="4493493"/>
                  <a:pt x="10689657" y="4495142"/>
                </a:cubicBezTo>
                <a:cubicBezTo>
                  <a:pt x="10693415" y="4496792"/>
                  <a:pt x="10696594" y="4499004"/>
                  <a:pt x="10699196" y="4501779"/>
                </a:cubicBezTo>
                <a:cubicBezTo>
                  <a:pt x="10701798" y="4504554"/>
                  <a:pt x="10703299" y="4508569"/>
                  <a:pt x="10703699" y="4513823"/>
                </a:cubicBezTo>
                <a:lnTo>
                  <a:pt x="10706818" y="4516943"/>
                </a:lnTo>
                <a:lnTo>
                  <a:pt x="10719120" y="4516943"/>
                </a:lnTo>
                <a:lnTo>
                  <a:pt x="10723759" y="4487077"/>
                </a:lnTo>
                <a:lnTo>
                  <a:pt x="10722002" y="4482072"/>
                </a:lnTo>
                <a:cubicBezTo>
                  <a:pt x="10715136" y="4478875"/>
                  <a:pt x="10706762" y="4476248"/>
                  <a:pt x="10696874" y="4474192"/>
                </a:cubicBezTo>
                <a:cubicBezTo>
                  <a:pt x="10686988" y="4472136"/>
                  <a:pt x="10676594" y="4471108"/>
                  <a:pt x="10665694" y="4471108"/>
                </a:cubicBezTo>
                <a:close/>
                <a:moveTo>
                  <a:pt x="9894170" y="4471108"/>
                </a:moveTo>
                <a:cubicBezTo>
                  <a:pt x="9884968" y="4471108"/>
                  <a:pt x="9876358" y="4472046"/>
                  <a:pt x="9868340" y="4473921"/>
                </a:cubicBezTo>
                <a:cubicBezTo>
                  <a:pt x="9860322" y="4475796"/>
                  <a:pt x="9853234" y="4478909"/>
                  <a:pt x="9847078" y="4483260"/>
                </a:cubicBezTo>
                <a:cubicBezTo>
                  <a:pt x="9840922" y="4487611"/>
                  <a:pt x="9836108" y="4493204"/>
                  <a:pt x="9832638" y="4500038"/>
                </a:cubicBezTo>
                <a:cubicBezTo>
                  <a:pt x="9829168" y="4506872"/>
                  <a:pt x="9827433" y="4515187"/>
                  <a:pt x="9827433" y="4524982"/>
                </a:cubicBezTo>
                <a:cubicBezTo>
                  <a:pt x="9827433" y="4533494"/>
                  <a:pt x="9828973" y="4540831"/>
                  <a:pt x="9832052" y="4546992"/>
                </a:cubicBezTo>
                <a:cubicBezTo>
                  <a:pt x="9835132" y="4553153"/>
                  <a:pt x="9839358" y="4558445"/>
                  <a:pt x="9844732" y="4562868"/>
                </a:cubicBezTo>
                <a:cubicBezTo>
                  <a:pt x="9850106" y="4567290"/>
                  <a:pt x="9856266" y="4571063"/>
                  <a:pt x="9863213" y="4574186"/>
                </a:cubicBezTo>
                <a:cubicBezTo>
                  <a:pt x="9870160" y="4577308"/>
                  <a:pt x="9877520" y="4580133"/>
                  <a:pt x="9885292" y="4582660"/>
                </a:cubicBezTo>
                <a:cubicBezTo>
                  <a:pt x="9892122" y="4585016"/>
                  <a:pt x="9898614" y="4587270"/>
                  <a:pt x="9904768" y="4589421"/>
                </a:cubicBezTo>
                <a:cubicBezTo>
                  <a:pt x="9910923" y="4591572"/>
                  <a:pt x="9916308" y="4594202"/>
                  <a:pt x="9920920" y="4597310"/>
                </a:cubicBezTo>
                <a:cubicBezTo>
                  <a:pt x="9925533" y="4600418"/>
                  <a:pt x="9929196" y="4604094"/>
                  <a:pt x="9931907" y="4608337"/>
                </a:cubicBezTo>
                <a:cubicBezTo>
                  <a:pt x="9934620" y="4612581"/>
                  <a:pt x="9935974" y="4617886"/>
                  <a:pt x="9935974" y="4624251"/>
                </a:cubicBezTo>
                <a:cubicBezTo>
                  <a:pt x="9935974" y="4634869"/>
                  <a:pt x="9932339" y="4643444"/>
                  <a:pt x="9925068" y="4649978"/>
                </a:cubicBezTo>
                <a:cubicBezTo>
                  <a:pt x="9917798" y="4656513"/>
                  <a:pt x="9906800" y="4659780"/>
                  <a:pt x="9892074" y="4659780"/>
                </a:cubicBezTo>
                <a:cubicBezTo>
                  <a:pt x="9877520" y="4659780"/>
                  <a:pt x="9866192" y="4657156"/>
                  <a:pt x="9858092" y="4651907"/>
                </a:cubicBezTo>
                <a:cubicBezTo>
                  <a:pt x="9849990" y="4646659"/>
                  <a:pt x="9845454" y="4638109"/>
                  <a:pt x="9844482" y="4626256"/>
                </a:cubicBezTo>
                <a:lnTo>
                  <a:pt x="9841525" y="4622704"/>
                </a:lnTo>
                <a:lnTo>
                  <a:pt x="9829890" y="4622704"/>
                </a:lnTo>
                <a:lnTo>
                  <a:pt x="9824442" y="4657684"/>
                </a:lnTo>
                <a:lnTo>
                  <a:pt x="9826108" y="4663447"/>
                </a:lnTo>
                <a:cubicBezTo>
                  <a:pt x="9835234" y="4668108"/>
                  <a:pt x="9844994" y="4671862"/>
                  <a:pt x="9855388" y="4674710"/>
                </a:cubicBezTo>
                <a:cubicBezTo>
                  <a:pt x="9865784" y="4677558"/>
                  <a:pt x="9877315" y="4678982"/>
                  <a:pt x="9889983" y="4678982"/>
                </a:cubicBezTo>
                <a:cubicBezTo>
                  <a:pt x="9899858" y="4678982"/>
                  <a:pt x="9909256" y="4677957"/>
                  <a:pt x="9918180" y="4675905"/>
                </a:cubicBezTo>
                <a:cubicBezTo>
                  <a:pt x="9927103" y="4673854"/>
                  <a:pt x="9935026" y="4670521"/>
                  <a:pt x="9941949" y="4665907"/>
                </a:cubicBezTo>
                <a:cubicBezTo>
                  <a:pt x="9948872" y="4661292"/>
                  <a:pt x="9954460" y="4655209"/>
                  <a:pt x="9958713" y="4647659"/>
                </a:cubicBezTo>
                <a:cubicBezTo>
                  <a:pt x="9962966" y="4640109"/>
                  <a:pt x="9965092" y="4630997"/>
                  <a:pt x="9965092" y="4620322"/>
                </a:cubicBezTo>
                <a:cubicBezTo>
                  <a:pt x="9965092" y="4610394"/>
                  <a:pt x="9963308" y="4601915"/>
                  <a:pt x="9959740" y="4594886"/>
                </a:cubicBezTo>
                <a:cubicBezTo>
                  <a:pt x="9956171" y="4587856"/>
                  <a:pt x="9951401" y="4581879"/>
                  <a:pt x="9945431" y="4576955"/>
                </a:cubicBezTo>
                <a:cubicBezTo>
                  <a:pt x="9939460" y="4572031"/>
                  <a:pt x="9932864" y="4568064"/>
                  <a:pt x="9925642" y="4565056"/>
                </a:cubicBezTo>
                <a:cubicBezTo>
                  <a:pt x="9918421" y="4562048"/>
                  <a:pt x="9910497" y="4559123"/>
                  <a:pt x="9901870" y="4556281"/>
                </a:cubicBezTo>
                <a:cubicBezTo>
                  <a:pt x="9894219" y="4554011"/>
                  <a:pt x="9887326" y="4551756"/>
                  <a:pt x="9881194" y="4549516"/>
                </a:cubicBezTo>
                <a:cubicBezTo>
                  <a:pt x="9875062" y="4547276"/>
                  <a:pt x="9870114" y="4544871"/>
                  <a:pt x="9866349" y="4542301"/>
                </a:cubicBezTo>
                <a:cubicBezTo>
                  <a:pt x="9862586" y="4539731"/>
                  <a:pt x="9859812" y="4536797"/>
                  <a:pt x="9858029" y="4533500"/>
                </a:cubicBezTo>
                <a:cubicBezTo>
                  <a:pt x="9856246" y="4530202"/>
                  <a:pt x="9855355" y="4525957"/>
                  <a:pt x="9855355" y="4520762"/>
                </a:cubicBezTo>
                <a:cubicBezTo>
                  <a:pt x="9855355" y="4511202"/>
                  <a:pt x="9858710" y="4503839"/>
                  <a:pt x="9865420" y="4498671"/>
                </a:cubicBezTo>
                <a:cubicBezTo>
                  <a:pt x="9872131" y="4493504"/>
                  <a:pt x="9881614" y="4490920"/>
                  <a:pt x="9893870" y="4490920"/>
                </a:cubicBezTo>
                <a:cubicBezTo>
                  <a:pt x="9897184" y="4490920"/>
                  <a:pt x="9901117" y="4491212"/>
                  <a:pt x="9905668" y="4491794"/>
                </a:cubicBezTo>
                <a:cubicBezTo>
                  <a:pt x="9910220" y="4492377"/>
                  <a:pt x="9914374" y="4493493"/>
                  <a:pt x="9918132" y="4495142"/>
                </a:cubicBezTo>
                <a:cubicBezTo>
                  <a:pt x="9921890" y="4496792"/>
                  <a:pt x="9925070" y="4499004"/>
                  <a:pt x="9927672" y="4501779"/>
                </a:cubicBezTo>
                <a:cubicBezTo>
                  <a:pt x="9930274" y="4504554"/>
                  <a:pt x="9931774" y="4508569"/>
                  <a:pt x="9932174" y="4513823"/>
                </a:cubicBezTo>
                <a:lnTo>
                  <a:pt x="9935294" y="4516943"/>
                </a:lnTo>
                <a:lnTo>
                  <a:pt x="9947595" y="4516943"/>
                </a:lnTo>
                <a:lnTo>
                  <a:pt x="9952234" y="4487077"/>
                </a:lnTo>
                <a:lnTo>
                  <a:pt x="9950476" y="4482072"/>
                </a:lnTo>
                <a:cubicBezTo>
                  <a:pt x="9943612" y="4478875"/>
                  <a:pt x="9935236" y="4476248"/>
                  <a:pt x="9925350" y="4474192"/>
                </a:cubicBezTo>
                <a:cubicBezTo>
                  <a:pt x="9915462" y="4472136"/>
                  <a:pt x="9905068" y="4471108"/>
                  <a:pt x="9894170" y="4471108"/>
                </a:cubicBezTo>
                <a:close/>
                <a:moveTo>
                  <a:pt x="8613276" y="4471108"/>
                </a:moveTo>
                <a:lnTo>
                  <a:pt x="8593859" y="4480967"/>
                </a:lnTo>
                <a:cubicBezTo>
                  <a:pt x="8592856" y="4483723"/>
                  <a:pt x="8591510" y="4487144"/>
                  <a:pt x="8589820" y="4491230"/>
                </a:cubicBezTo>
                <a:cubicBezTo>
                  <a:pt x="8588132" y="4495316"/>
                  <a:pt x="8586208" y="4500251"/>
                  <a:pt x="8584051" y="4506034"/>
                </a:cubicBezTo>
                <a:cubicBezTo>
                  <a:pt x="8581894" y="4511817"/>
                  <a:pt x="8579268" y="4518319"/>
                  <a:pt x="8576174" y="4525539"/>
                </a:cubicBezTo>
                <a:cubicBezTo>
                  <a:pt x="8573080" y="4532759"/>
                  <a:pt x="8570207" y="4539931"/>
                  <a:pt x="8567556" y="4547056"/>
                </a:cubicBezTo>
                <a:cubicBezTo>
                  <a:pt x="8561771" y="4561709"/>
                  <a:pt x="8556935" y="4574013"/>
                  <a:pt x="8553047" y="4583968"/>
                </a:cubicBezTo>
                <a:cubicBezTo>
                  <a:pt x="8549159" y="4593923"/>
                  <a:pt x="8545870" y="4602335"/>
                  <a:pt x="8543179" y="4609204"/>
                </a:cubicBezTo>
                <a:cubicBezTo>
                  <a:pt x="8540488" y="4616073"/>
                  <a:pt x="8538264" y="4621818"/>
                  <a:pt x="8536507" y="4626437"/>
                </a:cubicBezTo>
                <a:cubicBezTo>
                  <a:pt x="8534750" y="4631057"/>
                  <a:pt x="8533323" y="4634629"/>
                  <a:pt x="8532225" y="4637153"/>
                </a:cubicBezTo>
                <a:cubicBezTo>
                  <a:pt x="8531128" y="4639677"/>
                  <a:pt x="8530361" y="4641454"/>
                  <a:pt x="8529922" y="4642482"/>
                </a:cubicBezTo>
                <a:cubicBezTo>
                  <a:pt x="8529484" y="4643511"/>
                  <a:pt x="8528984" y="4644494"/>
                  <a:pt x="8528422" y="4645430"/>
                </a:cubicBezTo>
                <a:cubicBezTo>
                  <a:pt x="8526134" y="4650190"/>
                  <a:pt x="8523943" y="4653795"/>
                  <a:pt x="8521852" y="4656246"/>
                </a:cubicBezTo>
                <a:cubicBezTo>
                  <a:pt x="8519762" y="4658697"/>
                  <a:pt x="8517690" y="4660478"/>
                  <a:pt x="8515638" y="4661589"/>
                </a:cubicBezTo>
                <a:cubicBezTo>
                  <a:pt x="8513585" y="4662701"/>
                  <a:pt x="8511574" y="4663338"/>
                  <a:pt x="8509606" y="4663502"/>
                </a:cubicBezTo>
                <a:cubicBezTo>
                  <a:pt x="8507637" y="4663665"/>
                  <a:pt x="8504892" y="4663747"/>
                  <a:pt x="8501372" y="4663747"/>
                </a:cubicBezTo>
                <a:lnTo>
                  <a:pt x="8498104" y="4666404"/>
                </a:lnTo>
                <a:lnTo>
                  <a:pt x="8497390" y="4673486"/>
                </a:lnTo>
                <a:lnTo>
                  <a:pt x="8498294" y="4677458"/>
                </a:lnTo>
                <a:cubicBezTo>
                  <a:pt x="8501536" y="4677458"/>
                  <a:pt x="8504505" y="4677302"/>
                  <a:pt x="8507198" y="4676991"/>
                </a:cubicBezTo>
                <a:cubicBezTo>
                  <a:pt x="8509892" y="4676680"/>
                  <a:pt x="8512678" y="4676525"/>
                  <a:pt x="8515556" y="4676525"/>
                </a:cubicBezTo>
                <a:cubicBezTo>
                  <a:pt x="8518435" y="4676525"/>
                  <a:pt x="8521270" y="4676525"/>
                  <a:pt x="8524060" y="4676525"/>
                </a:cubicBezTo>
                <a:cubicBezTo>
                  <a:pt x="8526851" y="4676525"/>
                  <a:pt x="8528944" y="4676525"/>
                  <a:pt x="8530342" y="4676525"/>
                </a:cubicBezTo>
                <a:lnTo>
                  <a:pt x="8536018" y="4676525"/>
                </a:lnTo>
                <a:cubicBezTo>
                  <a:pt x="8537416" y="4676525"/>
                  <a:pt x="8539609" y="4676525"/>
                  <a:pt x="8542598" y="4676525"/>
                </a:cubicBezTo>
                <a:cubicBezTo>
                  <a:pt x="8545587" y="4676525"/>
                  <a:pt x="8548727" y="4676525"/>
                  <a:pt x="8552016" y="4676525"/>
                </a:cubicBezTo>
                <a:cubicBezTo>
                  <a:pt x="8555305" y="4676525"/>
                  <a:pt x="8558445" y="4676525"/>
                  <a:pt x="8561436" y="4676525"/>
                </a:cubicBezTo>
                <a:cubicBezTo>
                  <a:pt x="8564428" y="4676525"/>
                  <a:pt x="8566873" y="4676525"/>
                  <a:pt x="8568776" y="4676525"/>
                </a:cubicBezTo>
                <a:lnTo>
                  <a:pt x="8571661" y="4674924"/>
                </a:lnTo>
                <a:lnTo>
                  <a:pt x="8570570" y="4666371"/>
                </a:lnTo>
                <a:lnTo>
                  <a:pt x="8567337" y="4663742"/>
                </a:lnTo>
                <a:cubicBezTo>
                  <a:pt x="8561219" y="4663742"/>
                  <a:pt x="8556972" y="4663259"/>
                  <a:pt x="8554595" y="4662292"/>
                </a:cubicBezTo>
                <a:cubicBezTo>
                  <a:pt x="8552218" y="4661325"/>
                  <a:pt x="8551030" y="4658538"/>
                  <a:pt x="8551030" y="4653931"/>
                </a:cubicBezTo>
                <a:cubicBezTo>
                  <a:pt x="8551030" y="4649651"/>
                  <a:pt x="8552575" y="4642920"/>
                  <a:pt x="8555664" y="4633736"/>
                </a:cubicBezTo>
                <a:cubicBezTo>
                  <a:pt x="8558754" y="4624552"/>
                  <a:pt x="8562527" y="4614795"/>
                  <a:pt x="8566984" y="4604463"/>
                </a:cubicBezTo>
                <a:lnTo>
                  <a:pt x="8571356" y="4592114"/>
                </a:lnTo>
                <a:lnTo>
                  <a:pt x="8633993" y="4592114"/>
                </a:lnTo>
                <a:lnTo>
                  <a:pt x="8638364" y="4604463"/>
                </a:lnTo>
                <a:cubicBezTo>
                  <a:pt x="8642854" y="4614801"/>
                  <a:pt x="8646644" y="4624582"/>
                  <a:pt x="8649736" y="4633805"/>
                </a:cubicBezTo>
                <a:cubicBezTo>
                  <a:pt x="8652826" y="4643028"/>
                  <a:pt x="8654372" y="4649737"/>
                  <a:pt x="8654372" y="4653931"/>
                </a:cubicBezTo>
                <a:cubicBezTo>
                  <a:pt x="8654372" y="4658526"/>
                  <a:pt x="8653174" y="4661309"/>
                  <a:pt x="8650781" y="4662282"/>
                </a:cubicBezTo>
                <a:cubicBezTo>
                  <a:pt x="8648386" y="4663255"/>
                  <a:pt x="8644070" y="4663742"/>
                  <a:pt x="8637832" y="4663742"/>
                </a:cubicBezTo>
                <a:lnTo>
                  <a:pt x="8635050" y="4666571"/>
                </a:lnTo>
                <a:lnTo>
                  <a:pt x="8634036" y="4674924"/>
                </a:lnTo>
                <a:lnTo>
                  <a:pt x="8636874" y="4676525"/>
                </a:lnTo>
                <a:cubicBezTo>
                  <a:pt x="8638808" y="4676525"/>
                  <a:pt x="8641370" y="4676525"/>
                  <a:pt x="8644561" y="4676525"/>
                </a:cubicBezTo>
                <a:cubicBezTo>
                  <a:pt x="8647752" y="4676525"/>
                  <a:pt x="8651090" y="4676525"/>
                  <a:pt x="8654579" y="4676525"/>
                </a:cubicBezTo>
                <a:cubicBezTo>
                  <a:pt x="8658067" y="4676525"/>
                  <a:pt x="8661405" y="4676525"/>
                  <a:pt x="8664594" y="4676525"/>
                </a:cubicBezTo>
                <a:cubicBezTo>
                  <a:pt x="8667783" y="4676525"/>
                  <a:pt x="8670076" y="4676525"/>
                  <a:pt x="8671474" y="4676525"/>
                </a:cubicBezTo>
                <a:lnTo>
                  <a:pt x="8681337" y="4676525"/>
                </a:lnTo>
                <a:cubicBezTo>
                  <a:pt x="8682718" y="4676525"/>
                  <a:pt x="8684754" y="4676525"/>
                  <a:pt x="8687445" y="4676527"/>
                </a:cubicBezTo>
                <a:cubicBezTo>
                  <a:pt x="8690136" y="4676529"/>
                  <a:pt x="8692916" y="4676529"/>
                  <a:pt x="8695786" y="4676529"/>
                </a:cubicBezTo>
                <a:cubicBezTo>
                  <a:pt x="8698656" y="4676529"/>
                  <a:pt x="8701488" y="4676684"/>
                  <a:pt x="8704280" y="4676994"/>
                </a:cubicBezTo>
                <a:cubicBezTo>
                  <a:pt x="8707072" y="4677303"/>
                  <a:pt x="8709920" y="4677458"/>
                  <a:pt x="8712822" y="4677458"/>
                </a:cubicBezTo>
                <a:lnTo>
                  <a:pt x="8714588" y="4673629"/>
                </a:lnTo>
                <a:lnTo>
                  <a:pt x="8713493" y="4666371"/>
                </a:lnTo>
                <a:lnTo>
                  <a:pt x="8710260" y="4663742"/>
                </a:lnTo>
                <a:cubicBezTo>
                  <a:pt x="8706726" y="4663742"/>
                  <a:pt x="8703927" y="4663659"/>
                  <a:pt x="8701863" y="4663494"/>
                </a:cubicBezTo>
                <a:cubicBezTo>
                  <a:pt x="8699800" y="4663329"/>
                  <a:pt x="8697742" y="4662691"/>
                  <a:pt x="8695691" y="4661580"/>
                </a:cubicBezTo>
                <a:cubicBezTo>
                  <a:pt x="8693640" y="4660469"/>
                  <a:pt x="8691576" y="4658696"/>
                  <a:pt x="8689500" y="4656263"/>
                </a:cubicBezTo>
                <a:cubicBezTo>
                  <a:pt x="8687424" y="4653829"/>
                  <a:pt x="8685325" y="4650209"/>
                  <a:pt x="8683204" y="4645402"/>
                </a:cubicBezTo>
                <a:cubicBezTo>
                  <a:pt x="8682606" y="4644024"/>
                  <a:pt x="8681957" y="4642554"/>
                  <a:pt x="8681254" y="4640994"/>
                </a:cubicBezTo>
                <a:cubicBezTo>
                  <a:pt x="8680550" y="4639433"/>
                  <a:pt x="8679556" y="4636965"/>
                  <a:pt x="8678272" y="4633588"/>
                </a:cubicBezTo>
                <a:cubicBezTo>
                  <a:pt x="8676988" y="4630212"/>
                  <a:pt x="8675682" y="4626756"/>
                  <a:pt x="8674352" y="4623220"/>
                </a:cubicBezTo>
                <a:cubicBezTo>
                  <a:pt x="8673024" y="4619685"/>
                  <a:pt x="8671264" y="4614636"/>
                  <a:pt x="8669074" y="4608073"/>
                </a:cubicBezTo>
                <a:lnTo>
                  <a:pt x="8619544" y="4471108"/>
                </a:lnTo>
                <a:close/>
                <a:moveTo>
                  <a:pt x="7651252" y="4471108"/>
                </a:moveTo>
                <a:lnTo>
                  <a:pt x="7631835" y="4480967"/>
                </a:lnTo>
                <a:cubicBezTo>
                  <a:pt x="7630831" y="4483723"/>
                  <a:pt x="7629486" y="4487144"/>
                  <a:pt x="7627796" y="4491230"/>
                </a:cubicBezTo>
                <a:cubicBezTo>
                  <a:pt x="7626107" y="4495316"/>
                  <a:pt x="7624184" y="4500251"/>
                  <a:pt x="7622026" y="4506034"/>
                </a:cubicBezTo>
                <a:cubicBezTo>
                  <a:pt x="7619869" y="4511817"/>
                  <a:pt x="7617244" y="4518319"/>
                  <a:pt x="7614149" y="4525539"/>
                </a:cubicBezTo>
                <a:cubicBezTo>
                  <a:pt x="7611055" y="4532759"/>
                  <a:pt x="7608183" y="4539931"/>
                  <a:pt x="7605531" y="4547056"/>
                </a:cubicBezTo>
                <a:cubicBezTo>
                  <a:pt x="7599747" y="4561709"/>
                  <a:pt x="7594910" y="4574013"/>
                  <a:pt x="7591023" y="4583968"/>
                </a:cubicBezTo>
                <a:cubicBezTo>
                  <a:pt x="7587135" y="4593923"/>
                  <a:pt x="7583846" y="4602335"/>
                  <a:pt x="7581155" y="4609204"/>
                </a:cubicBezTo>
                <a:cubicBezTo>
                  <a:pt x="7578464" y="4616073"/>
                  <a:pt x="7576240" y="4621818"/>
                  <a:pt x="7574482" y="4626437"/>
                </a:cubicBezTo>
                <a:cubicBezTo>
                  <a:pt x="7572725" y="4631057"/>
                  <a:pt x="7571298" y="4634629"/>
                  <a:pt x="7570201" y="4637153"/>
                </a:cubicBezTo>
                <a:cubicBezTo>
                  <a:pt x="7569104" y="4639677"/>
                  <a:pt x="7568336" y="4641454"/>
                  <a:pt x="7567898" y="4642482"/>
                </a:cubicBezTo>
                <a:cubicBezTo>
                  <a:pt x="7567460" y="4643511"/>
                  <a:pt x="7566960" y="4644494"/>
                  <a:pt x="7566398" y="4645430"/>
                </a:cubicBezTo>
                <a:cubicBezTo>
                  <a:pt x="7564109" y="4650190"/>
                  <a:pt x="7561919" y="4653795"/>
                  <a:pt x="7559828" y="4656246"/>
                </a:cubicBezTo>
                <a:cubicBezTo>
                  <a:pt x="7557738" y="4658697"/>
                  <a:pt x="7555666" y="4660478"/>
                  <a:pt x="7553613" y="4661589"/>
                </a:cubicBezTo>
                <a:cubicBezTo>
                  <a:pt x="7551561" y="4662701"/>
                  <a:pt x="7549550" y="4663338"/>
                  <a:pt x="7547582" y="4663502"/>
                </a:cubicBezTo>
                <a:cubicBezTo>
                  <a:pt x="7545613" y="4663665"/>
                  <a:pt x="7542868" y="4663747"/>
                  <a:pt x="7539347" y="4663747"/>
                </a:cubicBezTo>
                <a:lnTo>
                  <a:pt x="7536080" y="4666404"/>
                </a:lnTo>
                <a:lnTo>
                  <a:pt x="7535366" y="4673486"/>
                </a:lnTo>
                <a:lnTo>
                  <a:pt x="7536271" y="4677458"/>
                </a:lnTo>
                <a:cubicBezTo>
                  <a:pt x="7539512" y="4677458"/>
                  <a:pt x="7542480" y="4677302"/>
                  <a:pt x="7545174" y="4676991"/>
                </a:cubicBezTo>
                <a:cubicBezTo>
                  <a:pt x="7547868" y="4676680"/>
                  <a:pt x="7550654" y="4676525"/>
                  <a:pt x="7553532" y="4676525"/>
                </a:cubicBezTo>
                <a:cubicBezTo>
                  <a:pt x="7556410" y="4676525"/>
                  <a:pt x="7559245" y="4676525"/>
                  <a:pt x="7562036" y="4676525"/>
                </a:cubicBezTo>
                <a:cubicBezTo>
                  <a:pt x="7564826" y="4676525"/>
                  <a:pt x="7566920" y="4676525"/>
                  <a:pt x="7568317" y="4676525"/>
                </a:cubicBezTo>
                <a:lnTo>
                  <a:pt x="7573994" y="4676525"/>
                </a:lnTo>
                <a:cubicBezTo>
                  <a:pt x="7575391" y="4676525"/>
                  <a:pt x="7577584" y="4676525"/>
                  <a:pt x="7580574" y="4676525"/>
                </a:cubicBezTo>
                <a:cubicBezTo>
                  <a:pt x="7583563" y="4676525"/>
                  <a:pt x="7586702" y="4676525"/>
                  <a:pt x="7589991" y="4676525"/>
                </a:cubicBezTo>
                <a:cubicBezTo>
                  <a:pt x="7593281" y="4676525"/>
                  <a:pt x="7596421" y="4676525"/>
                  <a:pt x="7599412" y="4676525"/>
                </a:cubicBezTo>
                <a:cubicBezTo>
                  <a:pt x="7602403" y="4676525"/>
                  <a:pt x="7604849" y="4676525"/>
                  <a:pt x="7606751" y="4676525"/>
                </a:cubicBezTo>
                <a:lnTo>
                  <a:pt x="7609637" y="4674924"/>
                </a:lnTo>
                <a:lnTo>
                  <a:pt x="7608546" y="4666371"/>
                </a:lnTo>
                <a:lnTo>
                  <a:pt x="7605313" y="4663742"/>
                </a:lnTo>
                <a:cubicBezTo>
                  <a:pt x="7599194" y="4663742"/>
                  <a:pt x="7594947" y="4663259"/>
                  <a:pt x="7592570" y="4662292"/>
                </a:cubicBezTo>
                <a:cubicBezTo>
                  <a:pt x="7590194" y="4661325"/>
                  <a:pt x="7589006" y="4658538"/>
                  <a:pt x="7589006" y="4653931"/>
                </a:cubicBezTo>
                <a:cubicBezTo>
                  <a:pt x="7589006" y="4649651"/>
                  <a:pt x="7590550" y="4642920"/>
                  <a:pt x="7593640" y="4633736"/>
                </a:cubicBezTo>
                <a:cubicBezTo>
                  <a:pt x="7596729" y="4624552"/>
                  <a:pt x="7600502" y="4614795"/>
                  <a:pt x="7604960" y="4604463"/>
                </a:cubicBezTo>
                <a:lnTo>
                  <a:pt x="7609332" y="4592114"/>
                </a:lnTo>
                <a:lnTo>
                  <a:pt x="7671968" y="4592114"/>
                </a:lnTo>
                <a:lnTo>
                  <a:pt x="7676341" y="4604463"/>
                </a:lnTo>
                <a:cubicBezTo>
                  <a:pt x="7680830" y="4614801"/>
                  <a:pt x="7684620" y="4624582"/>
                  <a:pt x="7687711" y="4633805"/>
                </a:cubicBezTo>
                <a:cubicBezTo>
                  <a:pt x="7690802" y="4643028"/>
                  <a:pt x="7692347" y="4649737"/>
                  <a:pt x="7692347" y="4653931"/>
                </a:cubicBezTo>
                <a:cubicBezTo>
                  <a:pt x="7692347" y="4658526"/>
                  <a:pt x="7691150" y="4661309"/>
                  <a:pt x="7688756" y="4662282"/>
                </a:cubicBezTo>
                <a:cubicBezTo>
                  <a:pt x="7686362" y="4663255"/>
                  <a:pt x="7682046" y="4663742"/>
                  <a:pt x="7675807" y="4663742"/>
                </a:cubicBezTo>
                <a:lnTo>
                  <a:pt x="7673026" y="4666571"/>
                </a:lnTo>
                <a:lnTo>
                  <a:pt x="7672011" y="4674924"/>
                </a:lnTo>
                <a:lnTo>
                  <a:pt x="7674850" y="4676525"/>
                </a:lnTo>
                <a:cubicBezTo>
                  <a:pt x="7676783" y="4676525"/>
                  <a:pt x="7679346" y="4676525"/>
                  <a:pt x="7682536" y="4676525"/>
                </a:cubicBezTo>
                <a:cubicBezTo>
                  <a:pt x="7685727" y="4676525"/>
                  <a:pt x="7689067" y="4676525"/>
                  <a:pt x="7692554" y="4676525"/>
                </a:cubicBezTo>
                <a:cubicBezTo>
                  <a:pt x="7696042" y="4676525"/>
                  <a:pt x="7699380" y="4676525"/>
                  <a:pt x="7702570" y="4676525"/>
                </a:cubicBezTo>
                <a:cubicBezTo>
                  <a:pt x="7705759" y="4676525"/>
                  <a:pt x="7708053" y="4676525"/>
                  <a:pt x="7709449" y="4676525"/>
                </a:cubicBezTo>
                <a:lnTo>
                  <a:pt x="7719313" y="4676525"/>
                </a:lnTo>
                <a:cubicBezTo>
                  <a:pt x="7720694" y="4676525"/>
                  <a:pt x="7722730" y="4676525"/>
                  <a:pt x="7725420" y="4676527"/>
                </a:cubicBezTo>
                <a:cubicBezTo>
                  <a:pt x="7728111" y="4676529"/>
                  <a:pt x="7730892" y="4676529"/>
                  <a:pt x="7733762" y="4676529"/>
                </a:cubicBezTo>
                <a:cubicBezTo>
                  <a:pt x="7736632" y="4676529"/>
                  <a:pt x="7739463" y="4676684"/>
                  <a:pt x="7742256" y="4676994"/>
                </a:cubicBezTo>
                <a:cubicBezTo>
                  <a:pt x="7745048" y="4677303"/>
                  <a:pt x="7747895" y="4677458"/>
                  <a:pt x="7750797" y="4677458"/>
                </a:cubicBezTo>
                <a:lnTo>
                  <a:pt x="7752564" y="4673629"/>
                </a:lnTo>
                <a:lnTo>
                  <a:pt x="7751469" y="4666371"/>
                </a:lnTo>
                <a:lnTo>
                  <a:pt x="7748235" y="4663742"/>
                </a:lnTo>
                <a:cubicBezTo>
                  <a:pt x="7744701" y="4663742"/>
                  <a:pt x="7741902" y="4663659"/>
                  <a:pt x="7739839" y="4663494"/>
                </a:cubicBezTo>
                <a:cubicBezTo>
                  <a:pt x="7737775" y="4663329"/>
                  <a:pt x="7735718" y="4662691"/>
                  <a:pt x="7733667" y="4661580"/>
                </a:cubicBezTo>
                <a:cubicBezTo>
                  <a:pt x="7731615" y="4660469"/>
                  <a:pt x="7729552" y="4658696"/>
                  <a:pt x="7727475" y="4656263"/>
                </a:cubicBezTo>
                <a:cubicBezTo>
                  <a:pt x="7725399" y="4653829"/>
                  <a:pt x="7723300" y="4650209"/>
                  <a:pt x="7721179" y="4645402"/>
                </a:cubicBezTo>
                <a:cubicBezTo>
                  <a:pt x="7720583" y="4644024"/>
                  <a:pt x="7719932" y="4642554"/>
                  <a:pt x="7719229" y="4640994"/>
                </a:cubicBezTo>
                <a:cubicBezTo>
                  <a:pt x="7718526" y="4639433"/>
                  <a:pt x="7717532" y="4636965"/>
                  <a:pt x="7716248" y="4633588"/>
                </a:cubicBezTo>
                <a:cubicBezTo>
                  <a:pt x="7714963" y="4630212"/>
                  <a:pt x="7713657" y="4626756"/>
                  <a:pt x="7712328" y="4623220"/>
                </a:cubicBezTo>
                <a:cubicBezTo>
                  <a:pt x="7710999" y="4619685"/>
                  <a:pt x="7709240" y="4614636"/>
                  <a:pt x="7707049" y="4608073"/>
                </a:cubicBezTo>
                <a:lnTo>
                  <a:pt x="7657519" y="4471108"/>
                </a:lnTo>
                <a:close/>
                <a:moveTo>
                  <a:pt x="6401014" y="4471108"/>
                </a:moveTo>
                <a:cubicBezTo>
                  <a:pt x="6385229" y="4471108"/>
                  <a:pt x="6371039" y="4473895"/>
                  <a:pt x="6358447" y="4479467"/>
                </a:cubicBezTo>
                <a:cubicBezTo>
                  <a:pt x="6345856" y="4485039"/>
                  <a:pt x="6335236" y="4492610"/>
                  <a:pt x="6326590" y="4502181"/>
                </a:cubicBezTo>
                <a:cubicBezTo>
                  <a:pt x="6317945" y="4511752"/>
                  <a:pt x="6311384" y="4522893"/>
                  <a:pt x="6306907" y="4535602"/>
                </a:cubicBezTo>
                <a:cubicBezTo>
                  <a:pt x="6302430" y="4548312"/>
                  <a:pt x="6300192" y="4561907"/>
                  <a:pt x="6300192" y="4576388"/>
                </a:cubicBezTo>
                <a:cubicBezTo>
                  <a:pt x="6300192" y="4590114"/>
                  <a:pt x="6302240" y="4603172"/>
                  <a:pt x="6306336" y="4615562"/>
                </a:cubicBezTo>
                <a:cubicBezTo>
                  <a:pt x="6310432" y="4627953"/>
                  <a:pt x="6316666" y="4638849"/>
                  <a:pt x="6325038" y="4648252"/>
                </a:cubicBezTo>
                <a:cubicBezTo>
                  <a:pt x="6333410" y="4657655"/>
                  <a:pt x="6343704" y="4665127"/>
                  <a:pt x="6355918" y="4670669"/>
                </a:cubicBezTo>
                <a:cubicBezTo>
                  <a:pt x="6368132" y="4676211"/>
                  <a:pt x="6382468" y="4678982"/>
                  <a:pt x="6398924" y="4678982"/>
                </a:cubicBezTo>
                <a:cubicBezTo>
                  <a:pt x="6415748" y="4678982"/>
                  <a:pt x="6430566" y="4676061"/>
                  <a:pt x="6443377" y="4670219"/>
                </a:cubicBezTo>
                <a:cubicBezTo>
                  <a:pt x="6456188" y="4664377"/>
                  <a:pt x="6466932" y="4656604"/>
                  <a:pt x="6475607" y="4646899"/>
                </a:cubicBezTo>
                <a:cubicBezTo>
                  <a:pt x="6484283" y="4637195"/>
                  <a:pt x="6490825" y="4626041"/>
                  <a:pt x="6495231" y="4613436"/>
                </a:cubicBezTo>
                <a:cubicBezTo>
                  <a:pt x="6499638" y="4600831"/>
                  <a:pt x="6501841" y="4587783"/>
                  <a:pt x="6501841" y="4574293"/>
                </a:cubicBezTo>
                <a:cubicBezTo>
                  <a:pt x="6501841" y="4560694"/>
                  <a:pt x="6499596" y="4547670"/>
                  <a:pt x="6495105" y="4535221"/>
                </a:cubicBezTo>
                <a:cubicBezTo>
                  <a:pt x="6490614" y="4522772"/>
                  <a:pt x="6484095" y="4511760"/>
                  <a:pt x="6475547" y="4502186"/>
                </a:cubicBezTo>
                <a:cubicBezTo>
                  <a:pt x="6467001" y="4492612"/>
                  <a:pt x="6456431" y="4485039"/>
                  <a:pt x="6443839" y="4479467"/>
                </a:cubicBezTo>
                <a:cubicBezTo>
                  <a:pt x="6431247" y="4473895"/>
                  <a:pt x="6416973" y="4471108"/>
                  <a:pt x="6401014" y="4471108"/>
                </a:cubicBezTo>
                <a:close/>
                <a:moveTo>
                  <a:pt x="3469777" y="4471108"/>
                </a:moveTo>
                <a:lnTo>
                  <a:pt x="3450360" y="4480967"/>
                </a:lnTo>
                <a:cubicBezTo>
                  <a:pt x="3449357" y="4483723"/>
                  <a:pt x="3448010" y="4487144"/>
                  <a:pt x="3446321" y="4491230"/>
                </a:cubicBezTo>
                <a:cubicBezTo>
                  <a:pt x="3444632" y="4495316"/>
                  <a:pt x="3442709" y="4500251"/>
                  <a:pt x="3440552" y="4506034"/>
                </a:cubicBezTo>
                <a:cubicBezTo>
                  <a:pt x="3438394" y="4511817"/>
                  <a:pt x="3435769" y="4518319"/>
                  <a:pt x="3432674" y="4525539"/>
                </a:cubicBezTo>
                <a:cubicBezTo>
                  <a:pt x="3429580" y="4532759"/>
                  <a:pt x="3426708" y="4539931"/>
                  <a:pt x="3424057" y="4547056"/>
                </a:cubicBezTo>
                <a:cubicBezTo>
                  <a:pt x="3418272" y="4561709"/>
                  <a:pt x="3413436" y="4574013"/>
                  <a:pt x="3409548" y="4583968"/>
                </a:cubicBezTo>
                <a:cubicBezTo>
                  <a:pt x="3405660" y="4593923"/>
                  <a:pt x="3402371" y="4602335"/>
                  <a:pt x="3399680" y="4609204"/>
                </a:cubicBezTo>
                <a:cubicBezTo>
                  <a:pt x="3396989" y="4616073"/>
                  <a:pt x="3394765" y="4621818"/>
                  <a:pt x="3393008" y="4626437"/>
                </a:cubicBezTo>
                <a:cubicBezTo>
                  <a:pt x="3391250" y="4631057"/>
                  <a:pt x="3389823" y="4634629"/>
                  <a:pt x="3388726" y="4637153"/>
                </a:cubicBezTo>
                <a:cubicBezTo>
                  <a:pt x="3387629" y="4639677"/>
                  <a:pt x="3386862" y="4641454"/>
                  <a:pt x="3386423" y="4642482"/>
                </a:cubicBezTo>
                <a:cubicBezTo>
                  <a:pt x="3385985" y="4643511"/>
                  <a:pt x="3385485" y="4644494"/>
                  <a:pt x="3384923" y="4645430"/>
                </a:cubicBezTo>
                <a:cubicBezTo>
                  <a:pt x="3382634" y="4650190"/>
                  <a:pt x="3380444" y="4653795"/>
                  <a:pt x="3378353" y="4656246"/>
                </a:cubicBezTo>
                <a:cubicBezTo>
                  <a:pt x="3376263" y="4658697"/>
                  <a:pt x="3374191" y="4660478"/>
                  <a:pt x="3372138" y="4661589"/>
                </a:cubicBezTo>
                <a:cubicBezTo>
                  <a:pt x="3370086" y="4662701"/>
                  <a:pt x="3368075" y="4663338"/>
                  <a:pt x="3366107" y="4663502"/>
                </a:cubicBezTo>
                <a:cubicBezTo>
                  <a:pt x="3364138" y="4663665"/>
                  <a:pt x="3361393" y="4663747"/>
                  <a:pt x="3357872" y="4663747"/>
                </a:cubicBezTo>
                <a:lnTo>
                  <a:pt x="3354605" y="4666404"/>
                </a:lnTo>
                <a:lnTo>
                  <a:pt x="3353891" y="4673486"/>
                </a:lnTo>
                <a:lnTo>
                  <a:pt x="3354796" y="4677458"/>
                </a:lnTo>
                <a:cubicBezTo>
                  <a:pt x="3358037" y="4677458"/>
                  <a:pt x="3361005" y="4677302"/>
                  <a:pt x="3363699" y="4676991"/>
                </a:cubicBezTo>
                <a:cubicBezTo>
                  <a:pt x="3366393" y="4676680"/>
                  <a:pt x="3369179" y="4676525"/>
                  <a:pt x="3372057" y="4676525"/>
                </a:cubicBezTo>
                <a:cubicBezTo>
                  <a:pt x="3374936" y="4676525"/>
                  <a:pt x="3377770" y="4676525"/>
                  <a:pt x="3380561" y="4676525"/>
                </a:cubicBezTo>
                <a:cubicBezTo>
                  <a:pt x="3383352" y="4676525"/>
                  <a:pt x="3385446" y="4676525"/>
                  <a:pt x="3386843" y="4676525"/>
                </a:cubicBezTo>
                <a:lnTo>
                  <a:pt x="3392519" y="4676525"/>
                </a:lnTo>
                <a:cubicBezTo>
                  <a:pt x="3393916" y="4676525"/>
                  <a:pt x="3396110" y="4676525"/>
                  <a:pt x="3399099" y="4676525"/>
                </a:cubicBezTo>
                <a:cubicBezTo>
                  <a:pt x="3402088" y="4676525"/>
                  <a:pt x="3405227" y="4676525"/>
                  <a:pt x="3408517" y="4676525"/>
                </a:cubicBezTo>
                <a:cubicBezTo>
                  <a:pt x="3411806" y="4676525"/>
                  <a:pt x="3414946" y="4676525"/>
                  <a:pt x="3417937" y="4676525"/>
                </a:cubicBezTo>
                <a:cubicBezTo>
                  <a:pt x="3420928" y="4676525"/>
                  <a:pt x="3423374" y="4676525"/>
                  <a:pt x="3425276" y="4676525"/>
                </a:cubicBezTo>
                <a:lnTo>
                  <a:pt x="3428162" y="4674924"/>
                </a:lnTo>
                <a:lnTo>
                  <a:pt x="3427071" y="4666371"/>
                </a:lnTo>
                <a:lnTo>
                  <a:pt x="3423838" y="4663742"/>
                </a:lnTo>
                <a:cubicBezTo>
                  <a:pt x="3417719" y="4663742"/>
                  <a:pt x="3413472" y="4663259"/>
                  <a:pt x="3411096" y="4662292"/>
                </a:cubicBezTo>
                <a:cubicBezTo>
                  <a:pt x="3408719" y="4661325"/>
                  <a:pt x="3407531" y="4658538"/>
                  <a:pt x="3407531" y="4653931"/>
                </a:cubicBezTo>
                <a:cubicBezTo>
                  <a:pt x="3407531" y="4649651"/>
                  <a:pt x="3409075" y="4642920"/>
                  <a:pt x="3412165" y="4633736"/>
                </a:cubicBezTo>
                <a:cubicBezTo>
                  <a:pt x="3415254" y="4624552"/>
                  <a:pt x="3419027" y="4614795"/>
                  <a:pt x="3423485" y="4604463"/>
                </a:cubicBezTo>
                <a:lnTo>
                  <a:pt x="3427857" y="4592114"/>
                </a:lnTo>
                <a:lnTo>
                  <a:pt x="3490493" y="4592114"/>
                </a:lnTo>
                <a:lnTo>
                  <a:pt x="3494866" y="4604463"/>
                </a:lnTo>
                <a:cubicBezTo>
                  <a:pt x="3499355" y="4614801"/>
                  <a:pt x="3503145" y="4624582"/>
                  <a:pt x="3506236" y="4633805"/>
                </a:cubicBezTo>
                <a:cubicBezTo>
                  <a:pt x="3509327" y="4643028"/>
                  <a:pt x="3510872" y="4649737"/>
                  <a:pt x="3510872" y="4653931"/>
                </a:cubicBezTo>
                <a:cubicBezTo>
                  <a:pt x="3510872" y="4658526"/>
                  <a:pt x="3509675" y="4661309"/>
                  <a:pt x="3507281" y="4662282"/>
                </a:cubicBezTo>
                <a:cubicBezTo>
                  <a:pt x="3504888" y="4663255"/>
                  <a:pt x="3500571" y="4663742"/>
                  <a:pt x="3494332" y="4663742"/>
                </a:cubicBezTo>
                <a:lnTo>
                  <a:pt x="3491551" y="4666571"/>
                </a:lnTo>
                <a:lnTo>
                  <a:pt x="3490536" y="4674924"/>
                </a:lnTo>
                <a:lnTo>
                  <a:pt x="3493375" y="4676525"/>
                </a:lnTo>
                <a:cubicBezTo>
                  <a:pt x="3495308" y="4676525"/>
                  <a:pt x="3497871" y="4676525"/>
                  <a:pt x="3501062" y="4676525"/>
                </a:cubicBezTo>
                <a:cubicBezTo>
                  <a:pt x="3504253" y="4676525"/>
                  <a:pt x="3507592" y="4676525"/>
                  <a:pt x="3511079" y="4676525"/>
                </a:cubicBezTo>
                <a:cubicBezTo>
                  <a:pt x="3514567" y="4676525"/>
                  <a:pt x="3517906" y="4676525"/>
                  <a:pt x="3521095" y="4676525"/>
                </a:cubicBezTo>
                <a:cubicBezTo>
                  <a:pt x="3524284" y="4676525"/>
                  <a:pt x="3526578" y="4676525"/>
                  <a:pt x="3527974" y="4676525"/>
                </a:cubicBezTo>
                <a:lnTo>
                  <a:pt x="3537838" y="4676525"/>
                </a:lnTo>
                <a:cubicBezTo>
                  <a:pt x="3539218" y="4676525"/>
                  <a:pt x="3541254" y="4676525"/>
                  <a:pt x="3543946" y="4676527"/>
                </a:cubicBezTo>
                <a:cubicBezTo>
                  <a:pt x="3546636" y="4676529"/>
                  <a:pt x="3549417" y="4676529"/>
                  <a:pt x="3552287" y="4676529"/>
                </a:cubicBezTo>
                <a:cubicBezTo>
                  <a:pt x="3555157" y="4676529"/>
                  <a:pt x="3557988" y="4676684"/>
                  <a:pt x="3560781" y="4676994"/>
                </a:cubicBezTo>
                <a:cubicBezTo>
                  <a:pt x="3563573" y="4677303"/>
                  <a:pt x="3566420" y="4677458"/>
                  <a:pt x="3569322" y="4677458"/>
                </a:cubicBezTo>
                <a:lnTo>
                  <a:pt x="3571089" y="4673629"/>
                </a:lnTo>
                <a:lnTo>
                  <a:pt x="3569994" y="4666371"/>
                </a:lnTo>
                <a:lnTo>
                  <a:pt x="3566760" y="4663742"/>
                </a:lnTo>
                <a:cubicBezTo>
                  <a:pt x="3563227" y="4663742"/>
                  <a:pt x="3560428" y="4663659"/>
                  <a:pt x="3558364" y="4663494"/>
                </a:cubicBezTo>
                <a:cubicBezTo>
                  <a:pt x="3556300" y="4663329"/>
                  <a:pt x="3554243" y="4662691"/>
                  <a:pt x="3552192" y="4661580"/>
                </a:cubicBezTo>
                <a:cubicBezTo>
                  <a:pt x="3550141" y="4660469"/>
                  <a:pt x="3548077" y="4658696"/>
                  <a:pt x="3546001" y="4656263"/>
                </a:cubicBezTo>
                <a:cubicBezTo>
                  <a:pt x="3543924" y="4653829"/>
                  <a:pt x="3541825" y="4650209"/>
                  <a:pt x="3539705" y="4645402"/>
                </a:cubicBezTo>
                <a:cubicBezTo>
                  <a:pt x="3539108" y="4644024"/>
                  <a:pt x="3538458" y="4642554"/>
                  <a:pt x="3537754" y="4640994"/>
                </a:cubicBezTo>
                <a:cubicBezTo>
                  <a:pt x="3537051" y="4639433"/>
                  <a:pt x="3536057" y="4636965"/>
                  <a:pt x="3534773" y="4633588"/>
                </a:cubicBezTo>
                <a:cubicBezTo>
                  <a:pt x="3533489" y="4630212"/>
                  <a:pt x="3532182" y="4626756"/>
                  <a:pt x="3530853" y="4623220"/>
                </a:cubicBezTo>
                <a:cubicBezTo>
                  <a:pt x="3529525" y="4619685"/>
                  <a:pt x="3527765" y="4614636"/>
                  <a:pt x="3525574" y="4608073"/>
                </a:cubicBezTo>
                <a:lnTo>
                  <a:pt x="3476044" y="4471108"/>
                </a:lnTo>
                <a:close/>
                <a:moveTo>
                  <a:pt x="5515470" y="4470708"/>
                </a:moveTo>
                <a:lnTo>
                  <a:pt x="5511356" y="4472852"/>
                </a:lnTo>
                <a:lnTo>
                  <a:pt x="5509598" y="4477023"/>
                </a:lnTo>
                <a:lnTo>
                  <a:pt x="5507484" y="4514438"/>
                </a:lnTo>
                <a:lnTo>
                  <a:pt x="5518699" y="4514438"/>
                </a:lnTo>
                <a:lnTo>
                  <a:pt x="5521471" y="4511647"/>
                </a:lnTo>
                <a:cubicBezTo>
                  <a:pt x="5522427" y="4503957"/>
                  <a:pt x="5524722" y="4499114"/>
                  <a:pt x="5528358" y="4497116"/>
                </a:cubicBezTo>
                <a:cubicBezTo>
                  <a:pt x="5528910" y="4496697"/>
                  <a:pt x="5530000" y="4496316"/>
                  <a:pt x="5531625" y="4495973"/>
                </a:cubicBezTo>
                <a:cubicBezTo>
                  <a:pt x="5533251" y="4495631"/>
                  <a:pt x="5535953" y="4495312"/>
                  <a:pt x="5539733" y="4495019"/>
                </a:cubicBezTo>
                <a:cubicBezTo>
                  <a:pt x="5543513" y="4494725"/>
                  <a:pt x="5548562" y="4494578"/>
                  <a:pt x="5554878" y="4494578"/>
                </a:cubicBezTo>
                <a:cubicBezTo>
                  <a:pt x="5561194" y="4494578"/>
                  <a:pt x="5569336" y="4494578"/>
                  <a:pt x="5579302" y="4494578"/>
                </a:cubicBezTo>
                <a:lnTo>
                  <a:pt x="5579655" y="4494578"/>
                </a:lnTo>
                <a:cubicBezTo>
                  <a:pt x="5579778" y="4497817"/>
                  <a:pt x="5579940" y="4504454"/>
                  <a:pt x="5580141" y="4514490"/>
                </a:cubicBezTo>
                <a:cubicBezTo>
                  <a:pt x="5580340" y="4524526"/>
                  <a:pt x="5580441" y="4535980"/>
                  <a:pt x="5580441" y="4548851"/>
                </a:cubicBezTo>
                <a:lnTo>
                  <a:pt x="5580441" y="4609459"/>
                </a:lnTo>
                <a:cubicBezTo>
                  <a:pt x="5580441" y="4615431"/>
                  <a:pt x="5580441" y="4620386"/>
                  <a:pt x="5580441" y="4624323"/>
                </a:cubicBezTo>
                <a:cubicBezTo>
                  <a:pt x="5580441" y="4628260"/>
                  <a:pt x="5580390" y="4631629"/>
                  <a:pt x="5580291" y="4634431"/>
                </a:cubicBezTo>
                <a:cubicBezTo>
                  <a:pt x="5580190" y="4637233"/>
                  <a:pt x="5580095" y="4639502"/>
                  <a:pt x="5580003" y="4641239"/>
                </a:cubicBezTo>
                <a:cubicBezTo>
                  <a:pt x="5579911" y="4642976"/>
                  <a:pt x="5579766" y="4644530"/>
                  <a:pt x="5579570" y="4645902"/>
                </a:cubicBezTo>
                <a:cubicBezTo>
                  <a:pt x="5579192" y="4651217"/>
                  <a:pt x="5578232" y="4654813"/>
                  <a:pt x="5576692" y="4656691"/>
                </a:cubicBezTo>
                <a:cubicBezTo>
                  <a:pt x="5575152" y="4658569"/>
                  <a:pt x="5573646" y="4660153"/>
                  <a:pt x="5572173" y="4661442"/>
                </a:cubicBezTo>
                <a:cubicBezTo>
                  <a:pt x="5571002" y="4662464"/>
                  <a:pt x="5568714" y="4663103"/>
                  <a:pt x="5565308" y="4663359"/>
                </a:cubicBezTo>
                <a:cubicBezTo>
                  <a:pt x="5561902" y="4663614"/>
                  <a:pt x="5558106" y="4663742"/>
                  <a:pt x="5553919" y="4663742"/>
                </a:cubicBezTo>
                <a:lnTo>
                  <a:pt x="5550680" y="4666380"/>
                </a:lnTo>
                <a:lnTo>
                  <a:pt x="5549641" y="4674948"/>
                </a:lnTo>
                <a:lnTo>
                  <a:pt x="5552481" y="4676544"/>
                </a:lnTo>
                <a:cubicBezTo>
                  <a:pt x="5554413" y="4676544"/>
                  <a:pt x="5556876" y="4676544"/>
                  <a:pt x="5559866" y="4676544"/>
                </a:cubicBezTo>
                <a:cubicBezTo>
                  <a:pt x="5562858" y="4676544"/>
                  <a:pt x="5565998" y="4676544"/>
                  <a:pt x="5569286" y="4676544"/>
                </a:cubicBezTo>
                <a:cubicBezTo>
                  <a:pt x="5572576" y="4676544"/>
                  <a:pt x="5575716" y="4676544"/>
                  <a:pt x="5578704" y="4676544"/>
                </a:cubicBezTo>
                <a:cubicBezTo>
                  <a:pt x="5581694" y="4676544"/>
                  <a:pt x="5583887" y="4676544"/>
                  <a:pt x="5585284" y="4676544"/>
                </a:cubicBezTo>
                <a:lnTo>
                  <a:pt x="5602325" y="4676544"/>
                </a:lnTo>
                <a:cubicBezTo>
                  <a:pt x="5603722" y="4676544"/>
                  <a:pt x="5605915" y="4676544"/>
                  <a:pt x="5608903" y="4676544"/>
                </a:cubicBezTo>
                <a:cubicBezTo>
                  <a:pt x="5611893" y="4676544"/>
                  <a:pt x="5615083" y="4676544"/>
                  <a:pt x="5618471" y="4676544"/>
                </a:cubicBezTo>
                <a:cubicBezTo>
                  <a:pt x="5621861" y="4676544"/>
                  <a:pt x="5625051" y="4676544"/>
                  <a:pt x="5628039" y="4676544"/>
                </a:cubicBezTo>
                <a:cubicBezTo>
                  <a:pt x="5631028" y="4676544"/>
                  <a:pt x="5633478" y="4676544"/>
                  <a:pt x="5635386" y="4676544"/>
                </a:cubicBezTo>
                <a:lnTo>
                  <a:pt x="5638262" y="4674939"/>
                </a:lnTo>
                <a:lnTo>
                  <a:pt x="5637171" y="4666380"/>
                </a:lnTo>
                <a:lnTo>
                  <a:pt x="5633938" y="4663742"/>
                </a:lnTo>
                <a:cubicBezTo>
                  <a:pt x="5629753" y="4663742"/>
                  <a:pt x="5625957" y="4663614"/>
                  <a:pt x="5622550" y="4663359"/>
                </a:cubicBezTo>
                <a:cubicBezTo>
                  <a:pt x="5619144" y="4663103"/>
                  <a:pt x="5616856" y="4662464"/>
                  <a:pt x="5615688" y="4661442"/>
                </a:cubicBezTo>
                <a:cubicBezTo>
                  <a:pt x="5614218" y="4660156"/>
                  <a:pt x="5612713" y="4658572"/>
                  <a:pt x="5611171" y="4656691"/>
                </a:cubicBezTo>
                <a:cubicBezTo>
                  <a:pt x="5609629" y="4654810"/>
                  <a:pt x="5608668" y="4651217"/>
                  <a:pt x="5608287" y="4645911"/>
                </a:cubicBezTo>
                <a:cubicBezTo>
                  <a:pt x="5608099" y="4643676"/>
                  <a:pt x="5607958" y="4641549"/>
                  <a:pt x="5607864" y="4639529"/>
                </a:cubicBezTo>
                <a:cubicBezTo>
                  <a:pt x="5607768" y="4637510"/>
                  <a:pt x="5607678" y="4635252"/>
                  <a:pt x="5607595" y="4632755"/>
                </a:cubicBezTo>
                <a:cubicBezTo>
                  <a:pt x="5607510" y="4630258"/>
                  <a:pt x="5607468" y="4626547"/>
                  <a:pt x="5607468" y="4621622"/>
                </a:cubicBezTo>
                <a:cubicBezTo>
                  <a:pt x="5607468" y="4616698"/>
                  <a:pt x="5607468" y="4610654"/>
                  <a:pt x="5607468" y="4603492"/>
                </a:cubicBezTo>
                <a:lnTo>
                  <a:pt x="5607468" y="4548556"/>
                </a:lnTo>
                <a:cubicBezTo>
                  <a:pt x="5607468" y="4532989"/>
                  <a:pt x="5607510" y="4521078"/>
                  <a:pt x="5607595" y="4512823"/>
                </a:cubicBezTo>
                <a:cubicBezTo>
                  <a:pt x="5607678" y="4504568"/>
                  <a:pt x="5607785" y="4498486"/>
                  <a:pt x="5607915" y="4494578"/>
                </a:cubicBezTo>
                <a:lnTo>
                  <a:pt x="5608306" y="4494578"/>
                </a:lnTo>
                <a:cubicBezTo>
                  <a:pt x="5618073" y="4494578"/>
                  <a:pt x="5626104" y="4494578"/>
                  <a:pt x="5632402" y="4494578"/>
                </a:cubicBezTo>
                <a:cubicBezTo>
                  <a:pt x="5638700" y="4494578"/>
                  <a:pt x="5643739" y="4494725"/>
                  <a:pt x="5647523" y="4495019"/>
                </a:cubicBezTo>
                <a:cubicBezTo>
                  <a:pt x="5651306" y="4495312"/>
                  <a:pt x="5654011" y="4495631"/>
                  <a:pt x="5655638" y="4495973"/>
                </a:cubicBezTo>
                <a:cubicBezTo>
                  <a:pt x="5657265" y="4496316"/>
                  <a:pt x="5658357" y="4496699"/>
                  <a:pt x="5658913" y="4497121"/>
                </a:cubicBezTo>
                <a:cubicBezTo>
                  <a:pt x="5662542" y="4499115"/>
                  <a:pt x="5664833" y="4503957"/>
                  <a:pt x="5665789" y="4511647"/>
                </a:cubicBezTo>
                <a:lnTo>
                  <a:pt x="5668561" y="4514438"/>
                </a:lnTo>
                <a:lnTo>
                  <a:pt x="5680124" y="4514438"/>
                </a:lnTo>
                <a:lnTo>
                  <a:pt x="5677662" y="4477023"/>
                </a:lnTo>
                <a:lnTo>
                  <a:pt x="5675905" y="4472852"/>
                </a:lnTo>
                <a:lnTo>
                  <a:pt x="5671790" y="4470708"/>
                </a:lnTo>
                <a:cubicBezTo>
                  <a:pt x="5669536" y="4471689"/>
                  <a:pt x="5665876" y="4472459"/>
                  <a:pt x="5660812" y="4473016"/>
                </a:cubicBezTo>
                <a:cubicBezTo>
                  <a:pt x="5655749" y="4473573"/>
                  <a:pt x="5650016" y="4473852"/>
                  <a:pt x="5643617" y="4473852"/>
                </a:cubicBezTo>
                <a:cubicBezTo>
                  <a:pt x="5637219" y="4473852"/>
                  <a:pt x="5631079" y="4473852"/>
                  <a:pt x="5625198" y="4473852"/>
                </a:cubicBezTo>
                <a:cubicBezTo>
                  <a:pt x="5619318" y="4473852"/>
                  <a:pt x="5615083" y="4473852"/>
                  <a:pt x="5612493" y="4473852"/>
                </a:cubicBezTo>
                <a:lnTo>
                  <a:pt x="5574816" y="4473852"/>
                </a:lnTo>
                <a:cubicBezTo>
                  <a:pt x="5572225" y="4473852"/>
                  <a:pt x="5567990" y="4473852"/>
                  <a:pt x="5562110" y="4473852"/>
                </a:cubicBezTo>
                <a:cubicBezTo>
                  <a:pt x="5556230" y="4473852"/>
                  <a:pt x="5550092" y="4473852"/>
                  <a:pt x="5543698" y="4473852"/>
                </a:cubicBezTo>
                <a:cubicBezTo>
                  <a:pt x="5537304" y="4473852"/>
                  <a:pt x="5531561" y="4473572"/>
                  <a:pt x="5526472" y="4473013"/>
                </a:cubicBezTo>
                <a:cubicBezTo>
                  <a:pt x="5521382" y="4472455"/>
                  <a:pt x="5517716" y="4471686"/>
                  <a:pt x="5515470" y="4470708"/>
                </a:cubicBezTo>
                <a:close/>
                <a:moveTo>
                  <a:pt x="4286746" y="4470708"/>
                </a:moveTo>
                <a:lnTo>
                  <a:pt x="4282631" y="4472852"/>
                </a:lnTo>
                <a:lnTo>
                  <a:pt x="4280873" y="4477023"/>
                </a:lnTo>
                <a:lnTo>
                  <a:pt x="4278759" y="4514438"/>
                </a:lnTo>
                <a:lnTo>
                  <a:pt x="4289974" y="4514438"/>
                </a:lnTo>
                <a:lnTo>
                  <a:pt x="4292746" y="4511647"/>
                </a:lnTo>
                <a:cubicBezTo>
                  <a:pt x="4293702" y="4503957"/>
                  <a:pt x="4295997" y="4499114"/>
                  <a:pt x="4299633" y="4497116"/>
                </a:cubicBezTo>
                <a:cubicBezTo>
                  <a:pt x="4300185" y="4496697"/>
                  <a:pt x="4301275" y="4496316"/>
                  <a:pt x="4302900" y="4495973"/>
                </a:cubicBezTo>
                <a:cubicBezTo>
                  <a:pt x="4304526" y="4495631"/>
                  <a:pt x="4307228" y="4495312"/>
                  <a:pt x="4311008" y="4495019"/>
                </a:cubicBezTo>
                <a:cubicBezTo>
                  <a:pt x="4314788" y="4494725"/>
                  <a:pt x="4319836" y="4494578"/>
                  <a:pt x="4326153" y="4494578"/>
                </a:cubicBezTo>
                <a:cubicBezTo>
                  <a:pt x="4332469" y="4494578"/>
                  <a:pt x="4340611" y="4494578"/>
                  <a:pt x="4350578" y="4494578"/>
                </a:cubicBezTo>
                <a:lnTo>
                  <a:pt x="4350929" y="4494578"/>
                </a:lnTo>
                <a:cubicBezTo>
                  <a:pt x="4351053" y="4497817"/>
                  <a:pt x="4351215" y="4504454"/>
                  <a:pt x="4351416" y="4514490"/>
                </a:cubicBezTo>
                <a:cubicBezTo>
                  <a:pt x="4351615" y="4524526"/>
                  <a:pt x="4351716" y="4535980"/>
                  <a:pt x="4351716" y="4548851"/>
                </a:cubicBezTo>
                <a:lnTo>
                  <a:pt x="4351716" y="4609459"/>
                </a:lnTo>
                <a:cubicBezTo>
                  <a:pt x="4351716" y="4615431"/>
                  <a:pt x="4351716" y="4620386"/>
                  <a:pt x="4351716" y="4624323"/>
                </a:cubicBezTo>
                <a:cubicBezTo>
                  <a:pt x="4351716" y="4628260"/>
                  <a:pt x="4351665" y="4631629"/>
                  <a:pt x="4351566" y="4634431"/>
                </a:cubicBezTo>
                <a:cubicBezTo>
                  <a:pt x="4351465" y="4637233"/>
                  <a:pt x="4351370" y="4639502"/>
                  <a:pt x="4351278" y="4641239"/>
                </a:cubicBezTo>
                <a:cubicBezTo>
                  <a:pt x="4351186" y="4642976"/>
                  <a:pt x="4351041" y="4644530"/>
                  <a:pt x="4350844" y="4645902"/>
                </a:cubicBezTo>
                <a:cubicBezTo>
                  <a:pt x="4350467" y="4651217"/>
                  <a:pt x="4349508" y="4654813"/>
                  <a:pt x="4347967" y="4656691"/>
                </a:cubicBezTo>
                <a:cubicBezTo>
                  <a:pt x="4346427" y="4658569"/>
                  <a:pt x="4344921" y="4660153"/>
                  <a:pt x="4343448" y="4661442"/>
                </a:cubicBezTo>
                <a:cubicBezTo>
                  <a:pt x="4342277" y="4662464"/>
                  <a:pt x="4339988" y="4663103"/>
                  <a:pt x="4336583" y="4663359"/>
                </a:cubicBezTo>
                <a:cubicBezTo>
                  <a:pt x="4333177" y="4663614"/>
                  <a:pt x="4329381" y="4663742"/>
                  <a:pt x="4325194" y="4663742"/>
                </a:cubicBezTo>
                <a:lnTo>
                  <a:pt x="4321955" y="4666380"/>
                </a:lnTo>
                <a:lnTo>
                  <a:pt x="4320916" y="4674948"/>
                </a:lnTo>
                <a:lnTo>
                  <a:pt x="4323755" y="4676544"/>
                </a:lnTo>
                <a:cubicBezTo>
                  <a:pt x="4325688" y="4676544"/>
                  <a:pt x="4328150" y="4676544"/>
                  <a:pt x="4331141" y="4676544"/>
                </a:cubicBezTo>
                <a:cubicBezTo>
                  <a:pt x="4334132" y="4676544"/>
                  <a:pt x="4337272" y="4676544"/>
                  <a:pt x="4340561" y="4676544"/>
                </a:cubicBezTo>
                <a:cubicBezTo>
                  <a:pt x="4343851" y="4676544"/>
                  <a:pt x="4346990" y="4676544"/>
                  <a:pt x="4349980" y="4676544"/>
                </a:cubicBezTo>
                <a:cubicBezTo>
                  <a:pt x="4352969" y="4676544"/>
                  <a:pt x="4355162" y="4676544"/>
                  <a:pt x="4356559" y="4676544"/>
                </a:cubicBezTo>
                <a:lnTo>
                  <a:pt x="4373600" y="4676544"/>
                </a:lnTo>
                <a:cubicBezTo>
                  <a:pt x="4374996" y="4676544"/>
                  <a:pt x="4377190" y="4676544"/>
                  <a:pt x="4380178" y="4676544"/>
                </a:cubicBezTo>
                <a:cubicBezTo>
                  <a:pt x="4383168" y="4676544"/>
                  <a:pt x="4386358" y="4676544"/>
                  <a:pt x="4389746" y="4676544"/>
                </a:cubicBezTo>
                <a:cubicBezTo>
                  <a:pt x="4393136" y="4676544"/>
                  <a:pt x="4396325" y="4676544"/>
                  <a:pt x="4399315" y="4676544"/>
                </a:cubicBezTo>
                <a:cubicBezTo>
                  <a:pt x="4402303" y="4676544"/>
                  <a:pt x="4404753" y="4676544"/>
                  <a:pt x="4406661" y="4676544"/>
                </a:cubicBezTo>
                <a:lnTo>
                  <a:pt x="4409537" y="4674939"/>
                </a:lnTo>
                <a:lnTo>
                  <a:pt x="4408447" y="4666380"/>
                </a:lnTo>
                <a:lnTo>
                  <a:pt x="4405213" y="4663742"/>
                </a:lnTo>
                <a:cubicBezTo>
                  <a:pt x="4401028" y="4663742"/>
                  <a:pt x="4397233" y="4663614"/>
                  <a:pt x="4393825" y="4663359"/>
                </a:cubicBezTo>
                <a:cubicBezTo>
                  <a:pt x="4390419" y="4663103"/>
                  <a:pt x="4388131" y="4662464"/>
                  <a:pt x="4386963" y="4661442"/>
                </a:cubicBezTo>
                <a:cubicBezTo>
                  <a:pt x="4385492" y="4660156"/>
                  <a:pt x="4383988" y="4658572"/>
                  <a:pt x="4382446" y="4656691"/>
                </a:cubicBezTo>
                <a:cubicBezTo>
                  <a:pt x="4380904" y="4654810"/>
                  <a:pt x="4379943" y="4651217"/>
                  <a:pt x="4379562" y="4645911"/>
                </a:cubicBezTo>
                <a:cubicBezTo>
                  <a:pt x="4379374" y="4643676"/>
                  <a:pt x="4379233" y="4641549"/>
                  <a:pt x="4379138" y="4639529"/>
                </a:cubicBezTo>
                <a:cubicBezTo>
                  <a:pt x="4379043" y="4637510"/>
                  <a:pt x="4378953" y="4635252"/>
                  <a:pt x="4378869" y="4632755"/>
                </a:cubicBezTo>
                <a:cubicBezTo>
                  <a:pt x="4378785" y="4630258"/>
                  <a:pt x="4378743" y="4626547"/>
                  <a:pt x="4378743" y="4621622"/>
                </a:cubicBezTo>
                <a:cubicBezTo>
                  <a:pt x="4378743" y="4616698"/>
                  <a:pt x="4378743" y="4610654"/>
                  <a:pt x="4378743" y="4603492"/>
                </a:cubicBezTo>
                <a:lnTo>
                  <a:pt x="4378743" y="4548556"/>
                </a:lnTo>
                <a:cubicBezTo>
                  <a:pt x="4378743" y="4532989"/>
                  <a:pt x="4378785" y="4521078"/>
                  <a:pt x="4378869" y="4512823"/>
                </a:cubicBezTo>
                <a:cubicBezTo>
                  <a:pt x="4378953" y="4504568"/>
                  <a:pt x="4379061" y="4498486"/>
                  <a:pt x="4379190" y="4494578"/>
                </a:cubicBezTo>
                <a:lnTo>
                  <a:pt x="4379581" y="4494578"/>
                </a:lnTo>
                <a:cubicBezTo>
                  <a:pt x="4389348" y="4494578"/>
                  <a:pt x="4397379" y="4494578"/>
                  <a:pt x="4403677" y="4494578"/>
                </a:cubicBezTo>
                <a:cubicBezTo>
                  <a:pt x="4409975" y="4494578"/>
                  <a:pt x="4415015" y="4494725"/>
                  <a:pt x="4418797" y="4495019"/>
                </a:cubicBezTo>
                <a:cubicBezTo>
                  <a:pt x="4422581" y="4495312"/>
                  <a:pt x="4425286" y="4495631"/>
                  <a:pt x="4426913" y="4495973"/>
                </a:cubicBezTo>
                <a:cubicBezTo>
                  <a:pt x="4428540" y="4496316"/>
                  <a:pt x="4429631" y="4496699"/>
                  <a:pt x="4430188" y="4497121"/>
                </a:cubicBezTo>
                <a:cubicBezTo>
                  <a:pt x="4433817" y="4499115"/>
                  <a:pt x="4436108" y="4503957"/>
                  <a:pt x="4437064" y="4511647"/>
                </a:cubicBezTo>
                <a:lnTo>
                  <a:pt x="4439836" y="4514438"/>
                </a:lnTo>
                <a:lnTo>
                  <a:pt x="4451399" y="4514438"/>
                </a:lnTo>
                <a:lnTo>
                  <a:pt x="4448937" y="4477023"/>
                </a:lnTo>
                <a:lnTo>
                  <a:pt x="4447180" y="4472852"/>
                </a:lnTo>
                <a:lnTo>
                  <a:pt x="4443065" y="4470708"/>
                </a:lnTo>
                <a:cubicBezTo>
                  <a:pt x="4440811" y="4471689"/>
                  <a:pt x="4437151" y="4472459"/>
                  <a:pt x="4432088" y="4473016"/>
                </a:cubicBezTo>
                <a:cubicBezTo>
                  <a:pt x="4427024" y="4473573"/>
                  <a:pt x="4421291" y="4473852"/>
                  <a:pt x="4414892" y="4473852"/>
                </a:cubicBezTo>
                <a:cubicBezTo>
                  <a:pt x="4408493" y="4473852"/>
                  <a:pt x="4402354" y="4473852"/>
                  <a:pt x="4396473" y="4473852"/>
                </a:cubicBezTo>
                <a:cubicBezTo>
                  <a:pt x="4390593" y="4473852"/>
                  <a:pt x="4386358" y="4473852"/>
                  <a:pt x="4383768" y="4473852"/>
                </a:cubicBezTo>
                <a:lnTo>
                  <a:pt x="4346092" y="4473852"/>
                </a:lnTo>
                <a:cubicBezTo>
                  <a:pt x="4343500" y="4473852"/>
                  <a:pt x="4339265" y="4473852"/>
                  <a:pt x="4333384" y="4473852"/>
                </a:cubicBezTo>
                <a:cubicBezTo>
                  <a:pt x="4327504" y="4473852"/>
                  <a:pt x="4321367" y="4473852"/>
                  <a:pt x="4314973" y="4473852"/>
                </a:cubicBezTo>
                <a:cubicBezTo>
                  <a:pt x="4308579" y="4473852"/>
                  <a:pt x="4302836" y="4473572"/>
                  <a:pt x="4297747" y="4473013"/>
                </a:cubicBezTo>
                <a:cubicBezTo>
                  <a:pt x="4292657" y="4472455"/>
                  <a:pt x="4288991" y="4471686"/>
                  <a:pt x="4286746" y="4470708"/>
                </a:cubicBezTo>
                <a:close/>
                <a:moveTo>
                  <a:pt x="3848595" y="4470708"/>
                </a:moveTo>
                <a:lnTo>
                  <a:pt x="3844481" y="4472852"/>
                </a:lnTo>
                <a:lnTo>
                  <a:pt x="3842723" y="4477023"/>
                </a:lnTo>
                <a:lnTo>
                  <a:pt x="3840609" y="4514438"/>
                </a:lnTo>
                <a:lnTo>
                  <a:pt x="3851824" y="4514438"/>
                </a:lnTo>
                <a:lnTo>
                  <a:pt x="3854596" y="4511647"/>
                </a:lnTo>
                <a:cubicBezTo>
                  <a:pt x="3855552" y="4503957"/>
                  <a:pt x="3857847" y="4499114"/>
                  <a:pt x="3861483" y="4497116"/>
                </a:cubicBezTo>
                <a:cubicBezTo>
                  <a:pt x="3862035" y="4496697"/>
                  <a:pt x="3863124" y="4496316"/>
                  <a:pt x="3864750" y="4495973"/>
                </a:cubicBezTo>
                <a:cubicBezTo>
                  <a:pt x="3866375" y="4495631"/>
                  <a:pt x="3869078" y="4495312"/>
                  <a:pt x="3872858" y="4495019"/>
                </a:cubicBezTo>
                <a:cubicBezTo>
                  <a:pt x="3876638" y="4494725"/>
                  <a:pt x="3881686" y="4494578"/>
                  <a:pt x="3888003" y="4494578"/>
                </a:cubicBezTo>
                <a:cubicBezTo>
                  <a:pt x="3894319" y="4494578"/>
                  <a:pt x="3902461" y="4494578"/>
                  <a:pt x="3912427" y="4494578"/>
                </a:cubicBezTo>
                <a:lnTo>
                  <a:pt x="3912780" y="4494578"/>
                </a:lnTo>
                <a:cubicBezTo>
                  <a:pt x="3912904" y="4497817"/>
                  <a:pt x="3913066" y="4504454"/>
                  <a:pt x="3913265" y="4514490"/>
                </a:cubicBezTo>
                <a:cubicBezTo>
                  <a:pt x="3913465" y="4524526"/>
                  <a:pt x="3913565" y="4535980"/>
                  <a:pt x="3913565" y="4548851"/>
                </a:cubicBezTo>
                <a:lnTo>
                  <a:pt x="3913565" y="4609459"/>
                </a:lnTo>
                <a:cubicBezTo>
                  <a:pt x="3913565" y="4615431"/>
                  <a:pt x="3913565" y="4620386"/>
                  <a:pt x="3913565" y="4624323"/>
                </a:cubicBezTo>
                <a:cubicBezTo>
                  <a:pt x="3913565" y="4628260"/>
                  <a:pt x="3913516" y="4631629"/>
                  <a:pt x="3913416" y="4634431"/>
                </a:cubicBezTo>
                <a:cubicBezTo>
                  <a:pt x="3913315" y="4637233"/>
                  <a:pt x="3913219" y="4639502"/>
                  <a:pt x="3913127" y="4641239"/>
                </a:cubicBezTo>
                <a:cubicBezTo>
                  <a:pt x="3913035" y="4642976"/>
                  <a:pt x="3912891" y="4644530"/>
                  <a:pt x="3912694" y="4645902"/>
                </a:cubicBezTo>
                <a:cubicBezTo>
                  <a:pt x="3912316" y="4651217"/>
                  <a:pt x="3911357" y="4654813"/>
                  <a:pt x="3909817" y="4656691"/>
                </a:cubicBezTo>
                <a:cubicBezTo>
                  <a:pt x="3908277" y="4658569"/>
                  <a:pt x="3906771" y="4660153"/>
                  <a:pt x="3905298" y="4661442"/>
                </a:cubicBezTo>
                <a:cubicBezTo>
                  <a:pt x="3904126" y="4662464"/>
                  <a:pt x="3901838" y="4663103"/>
                  <a:pt x="3898433" y="4663359"/>
                </a:cubicBezTo>
                <a:cubicBezTo>
                  <a:pt x="3895028" y="4663614"/>
                  <a:pt x="3891231" y="4663742"/>
                  <a:pt x="3887043" y="4663742"/>
                </a:cubicBezTo>
                <a:lnTo>
                  <a:pt x="3883805" y="4666380"/>
                </a:lnTo>
                <a:lnTo>
                  <a:pt x="3882766" y="4674948"/>
                </a:lnTo>
                <a:lnTo>
                  <a:pt x="3885605" y="4676544"/>
                </a:lnTo>
                <a:cubicBezTo>
                  <a:pt x="3887539" y="4676544"/>
                  <a:pt x="3890001" y="4676544"/>
                  <a:pt x="3892992" y="4676544"/>
                </a:cubicBezTo>
                <a:cubicBezTo>
                  <a:pt x="3895982" y="4676544"/>
                  <a:pt x="3899122" y="4676544"/>
                  <a:pt x="3902412" y="4676544"/>
                </a:cubicBezTo>
                <a:cubicBezTo>
                  <a:pt x="3905701" y="4676544"/>
                  <a:pt x="3908840" y="4676544"/>
                  <a:pt x="3911830" y="4676544"/>
                </a:cubicBezTo>
                <a:cubicBezTo>
                  <a:pt x="3914819" y="4676544"/>
                  <a:pt x="3917012" y="4676544"/>
                  <a:pt x="3918409" y="4676544"/>
                </a:cubicBezTo>
                <a:lnTo>
                  <a:pt x="3935449" y="4676544"/>
                </a:lnTo>
                <a:cubicBezTo>
                  <a:pt x="3936846" y="4676544"/>
                  <a:pt x="3939039" y="4676544"/>
                  <a:pt x="3942028" y="4676544"/>
                </a:cubicBezTo>
                <a:cubicBezTo>
                  <a:pt x="3945018" y="4676544"/>
                  <a:pt x="3948207" y="4676544"/>
                  <a:pt x="3951596" y="4676544"/>
                </a:cubicBezTo>
                <a:cubicBezTo>
                  <a:pt x="3954986" y="4676544"/>
                  <a:pt x="3958175" y="4676544"/>
                  <a:pt x="3961164" y="4676544"/>
                </a:cubicBezTo>
                <a:cubicBezTo>
                  <a:pt x="3964154" y="4676544"/>
                  <a:pt x="3966602" y="4676544"/>
                  <a:pt x="3968510" y="4676544"/>
                </a:cubicBezTo>
                <a:lnTo>
                  <a:pt x="3971387" y="4674939"/>
                </a:lnTo>
                <a:lnTo>
                  <a:pt x="3970296" y="4666380"/>
                </a:lnTo>
                <a:lnTo>
                  <a:pt x="3967063" y="4663742"/>
                </a:lnTo>
                <a:cubicBezTo>
                  <a:pt x="3962878" y="4663742"/>
                  <a:pt x="3959082" y="4663614"/>
                  <a:pt x="3955676" y="4663359"/>
                </a:cubicBezTo>
                <a:cubicBezTo>
                  <a:pt x="3952269" y="4663103"/>
                  <a:pt x="3949981" y="4662464"/>
                  <a:pt x="3948813" y="4661442"/>
                </a:cubicBezTo>
                <a:cubicBezTo>
                  <a:pt x="3947343" y="4660156"/>
                  <a:pt x="3945837" y="4658572"/>
                  <a:pt x="3944296" y="4656691"/>
                </a:cubicBezTo>
                <a:cubicBezTo>
                  <a:pt x="3942754" y="4654810"/>
                  <a:pt x="3941793" y="4651217"/>
                  <a:pt x="3941412" y="4645911"/>
                </a:cubicBezTo>
                <a:cubicBezTo>
                  <a:pt x="3941224" y="4643676"/>
                  <a:pt x="3941083" y="4641549"/>
                  <a:pt x="3940988" y="4639529"/>
                </a:cubicBezTo>
                <a:cubicBezTo>
                  <a:pt x="3940893" y="4637510"/>
                  <a:pt x="3940803" y="4635252"/>
                  <a:pt x="3940719" y="4632755"/>
                </a:cubicBezTo>
                <a:cubicBezTo>
                  <a:pt x="3940635" y="4630258"/>
                  <a:pt x="3940593" y="4626547"/>
                  <a:pt x="3940593" y="4621622"/>
                </a:cubicBezTo>
                <a:cubicBezTo>
                  <a:pt x="3940593" y="4616698"/>
                  <a:pt x="3940593" y="4610654"/>
                  <a:pt x="3940593" y="4603492"/>
                </a:cubicBezTo>
                <a:lnTo>
                  <a:pt x="3940593" y="4548556"/>
                </a:lnTo>
                <a:cubicBezTo>
                  <a:pt x="3940593" y="4532989"/>
                  <a:pt x="3940635" y="4521078"/>
                  <a:pt x="3940719" y="4512823"/>
                </a:cubicBezTo>
                <a:cubicBezTo>
                  <a:pt x="3940803" y="4504568"/>
                  <a:pt x="3940910" y="4498486"/>
                  <a:pt x="3941040" y="4494578"/>
                </a:cubicBezTo>
                <a:lnTo>
                  <a:pt x="3941431" y="4494578"/>
                </a:lnTo>
                <a:cubicBezTo>
                  <a:pt x="3951197" y="4494578"/>
                  <a:pt x="3959229" y="4494578"/>
                  <a:pt x="3965527" y="4494578"/>
                </a:cubicBezTo>
                <a:cubicBezTo>
                  <a:pt x="3971824" y="4494578"/>
                  <a:pt x="3976865" y="4494725"/>
                  <a:pt x="3980648" y="4495019"/>
                </a:cubicBezTo>
                <a:cubicBezTo>
                  <a:pt x="3984431" y="4495312"/>
                  <a:pt x="3987136" y="4495631"/>
                  <a:pt x="3988763" y="4495973"/>
                </a:cubicBezTo>
                <a:cubicBezTo>
                  <a:pt x="3990390" y="4496316"/>
                  <a:pt x="3991482" y="4496699"/>
                  <a:pt x="3992037" y="4497121"/>
                </a:cubicBezTo>
                <a:cubicBezTo>
                  <a:pt x="3995666" y="4499115"/>
                  <a:pt x="3997959" y="4503957"/>
                  <a:pt x="3998914" y="4511647"/>
                </a:cubicBezTo>
                <a:lnTo>
                  <a:pt x="4001686" y="4514438"/>
                </a:lnTo>
                <a:lnTo>
                  <a:pt x="4013249" y="4514438"/>
                </a:lnTo>
                <a:lnTo>
                  <a:pt x="4010787" y="4477023"/>
                </a:lnTo>
                <a:lnTo>
                  <a:pt x="4009030" y="4472852"/>
                </a:lnTo>
                <a:lnTo>
                  <a:pt x="4004915" y="4470708"/>
                </a:lnTo>
                <a:cubicBezTo>
                  <a:pt x="4002661" y="4471689"/>
                  <a:pt x="3999001" y="4472459"/>
                  <a:pt x="3993937" y="4473016"/>
                </a:cubicBezTo>
                <a:cubicBezTo>
                  <a:pt x="3988873" y="4473573"/>
                  <a:pt x="3983142" y="4473852"/>
                  <a:pt x="3976742" y="4473852"/>
                </a:cubicBezTo>
                <a:cubicBezTo>
                  <a:pt x="3970343" y="4473852"/>
                  <a:pt x="3964204" y="4473852"/>
                  <a:pt x="3958324" y="4473852"/>
                </a:cubicBezTo>
                <a:cubicBezTo>
                  <a:pt x="3952443" y="4473852"/>
                  <a:pt x="3948208" y="4473852"/>
                  <a:pt x="3945617" y="4473852"/>
                </a:cubicBezTo>
                <a:lnTo>
                  <a:pt x="3907941" y="4473852"/>
                </a:lnTo>
                <a:cubicBezTo>
                  <a:pt x="3905350" y="4473852"/>
                  <a:pt x="3901115" y="4473852"/>
                  <a:pt x="3895235" y="4473852"/>
                </a:cubicBezTo>
                <a:cubicBezTo>
                  <a:pt x="3889355" y="4473852"/>
                  <a:pt x="3883217" y="4473852"/>
                  <a:pt x="3876823" y="4473852"/>
                </a:cubicBezTo>
                <a:cubicBezTo>
                  <a:pt x="3870428" y="4473852"/>
                  <a:pt x="3864686" y="4473572"/>
                  <a:pt x="3859597" y="4473013"/>
                </a:cubicBezTo>
                <a:cubicBezTo>
                  <a:pt x="3854507" y="4472455"/>
                  <a:pt x="3850840" y="4471686"/>
                  <a:pt x="3848595" y="4470708"/>
                </a:cubicBezTo>
                <a:close/>
                <a:moveTo>
                  <a:pt x="12306256" y="3848997"/>
                </a:moveTo>
                <a:lnTo>
                  <a:pt x="12306256" y="4047068"/>
                </a:lnTo>
                <a:lnTo>
                  <a:pt x="12577789" y="4047068"/>
                </a:lnTo>
                <a:lnTo>
                  <a:pt x="12577789" y="3848997"/>
                </a:lnTo>
                <a:close/>
                <a:moveTo>
                  <a:pt x="9321592" y="3796214"/>
                </a:moveTo>
                <a:cubicBezTo>
                  <a:pt x="9348800" y="3796214"/>
                  <a:pt x="9374557" y="3802744"/>
                  <a:pt x="9398862" y="3815803"/>
                </a:cubicBezTo>
                <a:lnTo>
                  <a:pt x="9398862" y="3912118"/>
                </a:lnTo>
                <a:cubicBezTo>
                  <a:pt x="9377822" y="3930620"/>
                  <a:pt x="9350252" y="3939870"/>
                  <a:pt x="9316151" y="3939870"/>
                </a:cubicBezTo>
                <a:cubicBezTo>
                  <a:pt x="9296924" y="3939870"/>
                  <a:pt x="9279874" y="3932978"/>
                  <a:pt x="9265000" y="3919192"/>
                </a:cubicBezTo>
                <a:cubicBezTo>
                  <a:pt x="9250490" y="3905770"/>
                  <a:pt x="9243234" y="3888357"/>
                  <a:pt x="9243234" y="3866954"/>
                </a:cubicBezTo>
                <a:cubicBezTo>
                  <a:pt x="9243234" y="3846276"/>
                  <a:pt x="9250308" y="3829226"/>
                  <a:pt x="9264456" y="3815803"/>
                </a:cubicBezTo>
                <a:cubicBezTo>
                  <a:pt x="9278604" y="3802744"/>
                  <a:pt x="9297650" y="3796214"/>
                  <a:pt x="9321592" y="3796214"/>
                </a:cubicBezTo>
                <a:close/>
                <a:moveTo>
                  <a:pt x="4006643" y="3796214"/>
                </a:moveTo>
                <a:cubicBezTo>
                  <a:pt x="4033851" y="3796214"/>
                  <a:pt x="4059608" y="3802744"/>
                  <a:pt x="4083913" y="3815803"/>
                </a:cubicBezTo>
                <a:lnTo>
                  <a:pt x="4083913" y="3912118"/>
                </a:lnTo>
                <a:cubicBezTo>
                  <a:pt x="4062872" y="3930620"/>
                  <a:pt x="4035302" y="3939870"/>
                  <a:pt x="4001202" y="3939870"/>
                </a:cubicBezTo>
                <a:cubicBezTo>
                  <a:pt x="3981975" y="3939870"/>
                  <a:pt x="3964925" y="3932978"/>
                  <a:pt x="3950052" y="3919192"/>
                </a:cubicBezTo>
                <a:cubicBezTo>
                  <a:pt x="3935541" y="3905770"/>
                  <a:pt x="3928285" y="3888357"/>
                  <a:pt x="3928285" y="3866954"/>
                </a:cubicBezTo>
                <a:cubicBezTo>
                  <a:pt x="3928285" y="3846276"/>
                  <a:pt x="3935359" y="3829226"/>
                  <a:pt x="3949507" y="3815803"/>
                </a:cubicBezTo>
                <a:cubicBezTo>
                  <a:pt x="3963655" y="3802744"/>
                  <a:pt x="3982701" y="3796214"/>
                  <a:pt x="4006643" y="3796214"/>
                </a:cubicBezTo>
                <a:close/>
                <a:moveTo>
                  <a:pt x="7812280" y="3657999"/>
                </a:moveTo>
                <a:cubicBezTo>
                  <a:pt x="7841302" y="3657999"/>
                  <a:pt x="7863793" y="3668701"/>
                  <a:pt x="7879755" y="3690104"/>
                </a:cubicBezTo>
                <a:cubicBezTo>
                  <a:pt x="7895354" y="3711507"/>
                  <a:pt x="7903154" y="3741617"/>
                  <a:pt x="7903154" y="3780433"/>
                </a:cubicBezTo>
                <a:cubicBezTo>
                  <a:pt x="7903154" y="3865321"/>
                  <a:pt x="7871230" y="3907765"/>
                  <a:pt x="7807383" y="3907765"/>
                </a:cubicBezTo>
                <a:cubicBezTo>
                  <a:pt x="7747163" y="3907765"/>
                  <a:pt x="7717054" y="3865684"/>
                  <a:pt x="7717054" y="3781522"/>
                </a:cubicBezTo>
                <a:cubicBezTo>
                  <a:pt x="7717054" y="3741254"/>
                  <a:pt x="7725760" y="3710601"/>
                  <a:pt x="7743173" y="3689560"/>
                </a:cubicBezTo>
                <a:cubicBezTo>
                  <a:pt x="7760586" y="3668519"/>
                  <a:pt x="7783622" y="3657999"/>
                  <a:pt x="7812280" y="3657999"/>
                </a:cubicBezTo>
                <a:close/>
                <a:moveTo>
                  <a:pt x="8221953" y="3519240"/>
                </a:moveTo>
                <a:lnTo>
                  <a:pt x="8221953" y="3685207"/>
                </a:lnTo>
                <a:lnTo>
                  <a:pt x="8274736" y="3685207"/>
                </a:lnTo>
                <a:lnTo>
                  <a:pt x="8472263" y="4053598"/>
                </a:lnTo>
                <a:lnTo>
                  <a:pt x="8691556" y="4053598"/>
                </a:lnTo>
                <a:lnTo>
                  <a:pt x="8884731" y="3685207"/>
                </a:lnTo>
                <a:lnTo>
                  <a:pt x="8935882" y="3685207"/>
                </a:lnTo>
                <a:lnTo>
                  <a:pt x="8935882" y="3519240"/>
                </a:lnTo>
                <a:lnTo>
                  <a:pt x="8662716" y="3519240"/>
                </a:lnTo>
                <a:lnTo>
                  <a:pt x="8662716" y="3685207"/>
                </a:lnTo>
                <a:lnTo>
                  <a:pt x="8715500" y="3685207"/>
                </a:lnTo>
                <a:lnTo>
                  <a:pt x="8622994" y="3885999"/>
                </a:lnTo>
                <a:lnTo>
                  <a:pt x="8535385" y="3685207"/>
                </a:lnTo>
                <a:lnTo>
                  <a:pt x="8594154" y="3685207"/>
                </a:lnTo>
                <a:lnTo>
                  <a:pt x="8594154" y="3519240"/>
                </a:lnTo>
                <a:close/>
                <a:moveTo>
                  <a:pt x="11839737" y="3509445"/>
                </a:moveTo>
                <a:cubicBezTo>
                  <a:pt x="11750496" y="3509445"/>
                  <a:pt x="11676309" y="3535202"/>
                  <a:pt x="11617178" y="3586715"/>
                </a:cubicBezTo>
                <a:cubicBezTo>
                  <a:pt x="11557684" y="3638591"/>
                  <a:pt x="11527937" y="3704978"/>
                  <a:pt x="11527937" y="3785875"/>
                </a:cubicBezTo>
                <a:cubicBezTo>
                  <a:pt x="11527937" y="3870037"/>
                  <a:pt x="11559861" y="3937149"/>
                  <a:pt x="11623708" y="3987212"/>
                </a:cubicBezTo>
                <a:cubicBezTo>
                  <a:pt x="11687555" y="4037274"/>
                  <a:pt x="11774982" y="4062305"/>
                  <a:pt x="11885990" y="4062305"/>
                </a:cubicBezTo>
                <a:cubicBezTo>
                  <a:pt x="11969789" y="4062305"/>
                  <a:pt x="12040166" y="4045980"/>
                  <a:pt x="12097121" y="4013331"/>
                </a:cubicBezTo>
                <a:cubicBezTo>
                  <a:pt x="12153350" y="3980682"/>
                  <a:pt x="12189990" y="3934973"/>
                  <a:pt x="12207040" y="3876204"/>
                </a:cubicBezTo>
                <a:lnTo>
                  <a:pt x="12002982" y="3830496"/>
                </a:lnTo>
                <a:cubicBezTo>
                  <a:pt x="11991374" y="3891078"/>
                  <a:pt x="11960176" y="3921369"/>
                  <a:pt x="11909388" y="3921369"/>
                </a:cubicBezTo>
                <a:cubicBezTo>
                  <a:pt x="11878553" y="3921369"/>
                  <a:pt x="11853522" y="3909579"/>
                  <a:pt x="11834295" y="3885999"/>
                </a:cubicBezTo>
                <a:cubicBezTo>
                  <a:pt x="11814706" y="3862419"/>
                  <a:pt x="11804911" y="3830133"/>
                  <a:pt x="11804911" y="3789140"/>
                </a:cubicBezTo>
                <a:cubicBezTo>
                  <a:pt x="11804911" y="3751412"/>
                  <a:pt x="11813980" y="3719307"/>
                  <a:pt x="11832118" y="3692825"/>
                </a:cubicBezTo>
                <a:cubicBezTo>
                  <a:pt x="11850257" y="3667068"/>
                  <a:pt x="11876013" y="3654190"/>
                  <a:pt x="11909388" y="3654190"/>
                </a:cubicBezTo>
                <a:cubicBezTo>
                  <a:pt x="11958725" y="3654190"/>
                  <a:pt x="11993732" y="3684300"/>
                  <a:pt x="12014410" y="3744519"/>
                </a:cubicBezTo>
                <a:lnTo>
                  <a:pt x="12181465" y="3744519"/>
                </a:lnTo>
                <a:lnTo>
                  <a:pt x="12181465" y="3519240"/>
                </a:lnTo>
                <a:lnTo>
                  <a:pt x="12014410" y="3519240"/>
                </a:lnTo>
                <a:lnTo>
                  <a:pt x="12014410" y="3554610"/>
                </a:lnTo>
                <a:cubicBezTo>
                  <a:pt x="11973417" y="3524500"/>
                  <a:pt x="11915192" y="3509445"/>
                  <a:pt x="11839737" y="3509445"/>
                </a:cubicBezTo>
                <a:close/>
                <a:moveTo>
                  <a:pt x="11178916" y="3509445"/>
                </a:moveTo>
                <a:cubicBezTo>
                  <a:pt x="11102010" y="3509445"/>
                  <a:pt x="11030000" y="3535021"/>
                  <a:pt x="10962888" y="3586171"/>
                </a:cubicBezTo>
                <a:lnTo>
                  <a:pt x="10962888" y="3519240"/>
                </a:lnTo>
                <a:lnTo>
                  <a:pt x="10621160" y="3519240"/>
                </a:lnTo>
                <a:lnTo>
                  <a:pt x="10621160" y="3685207"/>
                </a:lnTo>
                <a:lnTo>
                  <a:pt x="10689179" y="3685207"/>
                </a:lnTo>
                <a:lnTo>
                  <a:pt x="10689179" y="3881102"/>
                </a:lnTo>
                <a:lnTo>
                  <a:pt x="10621160" y="3881102"/>
                </a:lnTo>
                <a:lnTo>
                  <a:pt x="10621160" y="4047068"/>
                </a:lnTo>
                <a:lnTo>
                  <a:pt x="11039069" y="4047068"/>
                </a:lnTo>
                <a:lnTo>
                  <a:pt x="11039069" y="3881102"/>
                </a:lnTo>
                <a:lnTo>
                  <a:pt x="10962888" y="3881102"/>
                </a:lnTo>
                <a:lnTo>
                  <a:pt x="10962888" y="3715135"/>
                </a:lnTo>
                <a:cubicBezTo>
                  <a:pt x="10990821" y="3696634"/>
                  <a:pt x="11016940" y="3687383"/>
                  <a:pt x="11041246" y="3687383"/>
                </a:cubicBezTo>
                <a:cubicBezTo>
                  <a:pt x="11067728" y="3687383"/>
                  <a:pt x="11085685" y="3695364"/>
                  <a:pt x="11095117" y="3711326"/>
                </a:cubicBezTo>
                <a:cubicBezTo>
                  <a:pt x="11103823" y="3727651"/>
                  <a:pt x="11108177" y="3761388"/>
                  <a:pt x="11108177" y="3812538"/>
                </a:cubicBezTo>
                <a:lnTo>
                  <a:pt x="11108177" y="4047068"/>
                </a:lnTo>
                <a:lnTo>
                  <a:pt x="11444463" y="4047068"/>
                </a:lnTo>
                <a:lnTo>
                  <a:pt x="11444463" y="3881102"/>
                </a:lnTo>
                <a:lnTo>
                  <a:pt x="11381885" y="3881102"/>
                </a:lnTo>
                <a:lnTo>
                  <a:pt x="11381885" y="3745608"/>
                </a:lnTo>
                <a:cubicBezTo>
                  <a:pt x="11381885" y="3662896"/>
                  <a:pt x="11365017" y="3602858"/>
                  <a:pt x="11331279" y="3565493"/>
                </a:cubicBezTo>
                <a:cubicBezTo>
                  <a:pt x="11297179" y="3528128"/>
                  <a:pt x="11246391" y="3509445"/>
                  <a:pt x="11178916" y="3509445"/>
                </a:cubicBezTo>
                <a:close/>
                <a:moveTo>
                  <a:pt x="5718367" y="3509445"/>
                </a:moveTo>
                <a:cubicBezTo>
                  <a:pt x="5679913" y="3509445"/>
                  <a:pt x="5639646" y="3517608"/>
                  <a:pt x="5597565" y="3533932"/>
                </a:cubicBezTo>
                <a:cubicBezTo>
                  <a:pt x="5555120" y="3550257"/>
                  <a:pt x="5520839" y="3569484"/>
                  <a:pt x="5494720" y="3591612"/>
                </a:cubicBezTo>
                <a:lnTo>
                  <a:pt x="5494720" y="3519240"/>
                </a:lnTo>
                <a:lnTo>
                  <a:pt x="5154080" y="3519240"/>
                </a:lnTo>
                <a:lnTo>
                  <a:pt x="5154080" y="3685207"/>
                </a:lnTo>
                <a:lnTo>
                  <a:pt x="5220467" y="3685207"/>
                </a:lnTo>
                <a:lnTo>
                  <a:pt x="5220467" y="3881102"/>
                </a:lnTo>
                <a:lnTo>
                  <a:pt x="5155169" y="3881102"/>
                </a:lnTo>
                <a:lnTo>
                  <a:pt x="5155169" y="4047068"/>
                </a:lnTo>
                <a:lnTo>
                  <a:pt x="5568725" y="4047068"/>
                </a:lnTo>
                <a:lnTo>
                  <a:pt x="5568725" y="3881102"/>
                </a:lnTo>
                <a:lnTo>
                  <a:pt x="5494720" y="3881102"/>
                </a:lnTo>
                <a:lnTo>
                  <a:pt x="5494720" y="3721665"/>
                </a:lnTo>
                <a:cubicBezTo>
                  <a:pt x="5525555" y="3699173"/>
                  <a:pt x="5554940" y="3687928"/>
                  <a:pt x="5582872" y="3687928"/>
                </a:cubicBezTo>
                <a:cubicBezTo>
                  <a:pt x="5607178" y="3687928"/>
                  <a:pt x="5623322" y="3695546"/>
                  <a:pt x="5631302" y="3710782"/>
                </a:cubicBezTo>
                <a:cubicBezTo>
                  <a:pt x="5639283" y="3726381"/>
                  <a:pt x="5643273" y="3763202"/>
                  <a:pt x="5643273" y="3821245"/>
                </a:cubicBezTo>
                <a:lnTo>
                  <a:pt x="5643273" y="4047068"/>
                </a:lnTo>
                <a:lnTo>
                  <a:pt x="5991531" y="4047068"/>
                </a:lnTo>
                <a:lnTo>
                  <a:pt x="5991531" y="3881102"/>
                </a:lnTo>
                <a:lnTo>
                  <a:pt x="5916983" y="3881102"/>
                </a:lnTo>
                <a:lnTo>
                  <a:pt x="5916983" y="3721665"/>
                </a:lnTo>
                <a:cubicBezTo>
                  <a:pt x="5947093" y="3699173"/>
                  <a:pt x="5977021" y="3687928"/>
                  <a:pt x="6006768" y="3687928"/>
                </a:cubicBezTo>
                <a:cubicBezTo>
                  <a:pt x="6030347" y="3687928"/>
                  <a:pt x="6046672" y="3695183"/>
                  <a:pt x="6055742" y="3709694"/>
                </a:cubicBezTo>
                <a:cubicBezTo>
                  <a:pt x="6064811" y="3724204"/>
                  <a:pt x="6069346" y="3761026"/>
                  <a:pt x="6069346" y="3820157"/>
                </a:cubicBezTo>
                <a:lnTo>
                  <a:pt x="6069346" y="4047068"/>
                </a:lnTo>
                <a:lnTo>
                  <a:pt x="6412706" y="4047068"/>
                </a:lnTo>
                <a:lnTo>
                  <a:pt x="6412706" y="3881102"/>
                </a:lnTo>
                <a:lnTo>
                  <a:pt x="6343054" y="3881102"/>
                </a:lnTo>
                <a:lnTo>
                  <a:pt x="6343054" y="3761932"/>
                </a:lnTo>
                <a:cubicBezTo>
                  <a:pt x="6343054" y="3700262"/>
                  <a:pt x="6336706" y="3652376"/>
                  <a:pt x="6324009" y="3618276"/>
                </a:cubicBezTo>
                <a:cubicBezTo>
                  <a:pt x="6311675" y="3585264"/>
                  <a:pt x="6290272" y="3558782"/>
                  <a:pt x="6259799" y="3538830"/>
                </a:cubicBezTo>
                <a:cubicBezTo>
                  <a:pt x="6230051" y="3519240"/>
                  <a:pt x="6192142" y="3509445"/>
                  <a:pt x="6146071" y="3509445"/>
                </a:cubicBezTo>
                <a:cubicBezTo>
                  <a:pt x="6061908" y="3509445"/>
                  <a:pt x="5979379" y="3543908"/>
                  <a:pt x="5898482" y="3612834"/>
                </a:cubicBezTo>
                <a:cubicBezTo>
                  <a:pt x="5868009" y="3543908"/>
                  <a:pt x="5807971" y="3509445"/>
                  <a:pt x="5718367" y="3509445"/>
                </a:cubicBezTo>
                <a:close/>
                <a:moveTo>
                  <a:pt x="5061416" y="3509445"/>
                </a:moveTo>
                <a:cubicBezTo>
                  <a:pt x="5014256" y="3509445"/>
                  <a:pt x="4978524" y="3512892"/>
                  <a:pt x="4954219" y="3519784"/>
                </a:cubicBezTo>
                <a:cubicBezTo>
                  <a:pt x="4928824" y="3527040"/>
                  <a:pt x="4903793" y="3542457"/>
                  <a:pt x="4879125" y="3566037"/>
                </a:cubicBezTo>
                <a:cubicBezTo>
                  <a:pt x="4853368" y="3589980"/>
                  <a:pt x="4834322" y="3618457"/>
                  <a:pt x="4821989" y="3651469"/>
                </a:cubicBezTo>
                <a:lnTo>
                  <a:pt x="4821989" y="3519240"/>
                </a:lnTo>
                <a:lnTo>
                  <a:pt x="4494409" y="3519240"/>
                </a:lnTo>
                <a:lnTo>
                  <a:pt x="4494409" y="3685207"/>
                </a:lnTo>
                <a:lnTo>
                  <a:pt x="4566237" y="3685207"/>
                </a:lnTo>
                <a:lnTo>
                  <a:pt x="4566237" y="3881102"/>
                </a:lnTo>
                <a:lnTo>
                  <a:pt x="4494409" y="3881102"/>
                </a:lnTo>
                <a:lnTo>
                  <a:pt x="4494409" y="4047068"/>
                </a:lnTo>
                <a:lnTo>
                  <a:pt x="4919936" y="4047068"/>
                </a:lnTo>
                <a:lnTo>
                  <a:pt x="4919936" y="3881102"/>
                </a:lnTo>
                <a:lnTo>
                  <a:pt x="4839946" y="3881102"/>
                </a:lnTo>
                <a:cubicBezTo>
                  <a:pt x="4840309" y="3849178"/>
                  <a:pt x="4845751" y="3823422"/>
                  <a:pt x="4856271" y="3803832"/>
                </a:cubicBezTo>
                <a:cubicBezTo>
                  <a:pt x="4866427" y="3784968"/>
                  <a:pt x="4885654" y="3769732"/>
                  <a:pt x="4913951" y="3758123"/>
                </a:cubicBezTo>
                <a:cubicBezTo>
                  <a:pt x="4941158" y="3746877"/>
                  <a:pt x="4982695" y="3741254"/>
                  <a:pt x="5038562" y="3741254"/>
                </a:cubicBezTo>
                <a:cubicBezTo>
                  <a:pt x="5047631" y="3741254"/>
                  <a:pt x="5055249" y="3741436"/>
                  <a:pt x="5061416" y="3741799"/>
                </a:cubicBezTo>
                <a:close/>
                <a:moveTo>
                  <a:pt x="9323225" y="3504004"/>
                </a:moveTo>
                <a:cubicBezTo>
                  <a:pt x="9222012" y="3504004"/>
                  <a:pt x="9145468" y="3514524"/>
                  <a:pt x="9093592" y="3535565"/>
                </a:cubicBezTo>
                <a:cubicBezTo>
                  <a:pt x="9040991" y="3556605"/>
                  <a:pt x="9002900" y="3593063"/>
                  <a:pt x="8979320" y="3644939"/>
                </a:cubicBezTo>
                <a:lnTo>
                  <a:pt x="9193716" y="3666706"/>
                </a:lnTo>
                <a:cubicBezTo>
                  <a:pt x="9217296" y="3632968"/>
                  <a:pt x="9251034" y="3616099"/>
                  <a:pt x="9294929" y="3616099"/>
                </a:cubicBezTo>
                <a:cubicBezTo>
                  <a:pt x="9318872" y="3616099"/>
                  <a:pt x="9339912" y="3620815"/>
                  <a:pt x="9358051" y="3630247"/>
                </a:cubicBezTo>
                <a:cubicBezTo>
                  <a:pt x="9375464" y="3640042"/>
                  <a:pt x="9386710" y="3651832"/>
                  <a:pt x="9391788" y="3665617"/>
                </a:cubicBezTo>
                <a:cubicBezTo>
                  <a:pt x="9396504" y="3678677"/>
                  <a:pt x="9398862" y="3701531"/>
                  <a:pt x="9398862" y="3734180"/>
                </a:cubicBezTo>
                <a:lnTo>
                  <a:pt x="9398862" y="3749961"/>
                </a:lnTo>
                <a:cubicBezTo>
                  <a:pt x="9358595" y="3732185"/>
                  <a:pt x="9304361" y="3723297"/>
                  <a:pt x="9236160" y="3723297"/>
                </a:cubicBezTo>
                <a:cubicBezTo>
                  <a:pt x="9161430" y="3723297"/>
                  <a:pt x="9100848" y="3739078"/>
                  <a:pt x="9054414" y="3770639"/>
                </a:cubicBezTo>
                <a:cubicBezTo>
                  <a:pt x="9007616" y="3802200"/>
                  <a:pt x="8984218" y="3842648"/>
                  <a:pt x="8984218" y="3891985"/>
                </a:cubicBezTo>
                <a:cubicBezTo>
                  <a:pt x="8984218" y="3936605"/>
                  <a:pt x="9003263" y="3975240"/>
                  <a:pt x="9041354" y="4007889"/>
                </a:cubicBezTo>
                <a:cubicBezTo>
                  <a:pt x="9079082" y="4040538"/>
                  <a:pt x="9135130" y="4056863"/>
                  <a:pt x="9209497" y="4056863"/>
                </a:cubicBezTo>
                <a:cubicBezTo>
                  <a:pt x="9288580" y="4056863"/>
                  <a:pt x="9351702" y="4041627"/>
                  <a:pt x="9398862" y="4011154"/>
                </a:cubicBezTo>
                <a:lnTo>
                  <a:pt x="9398862" y="4047068"/>
                </a:lnTo>
                <a:lnTo>
                  <a:pt x="9740046" y="4047068"/>
                </a:lnTo>
                <a:lnTo>
                  <a:pt x="9740046" y="3881102"/>
                </a:lnTo>
                <a:lnTo>
                  <a:pt x="9672571" y="3881102"/>
                </a:lnTo>
                <a:lnTo>
                  <a:pt x="9672571" y="3728739"/>
                </a:lnTo>
                <a:cubicBezTo>
                  <a:pt x="9672571" y="3680491"/>
                  <a:pt x="9667855" y="3644939"/>
                  <a:pt x="9658423" y="3622085"/>
                </a:cubicBezTo>
                <a:cubicBezTo>
                  <a:pt x="9649354" y="3599956"/>
                  <a:pt x="9633211" y="3579278"/>
                  <a:pt x="9609994" y="3560052"/>
                </a:cubicBezTo>
                <a:cubicBezTo>
                  <a:pt x="9586776" y="3541188"/>
                  <a:pt x="9551044" y="3527221"/>
                  <a:pt x="9502796" y="3518152"/>
                </a:cubicBezTo>
                <a:cubicBezTo>
                  <a:pt x="9479578" y="3513436"/>
                  <a:pt x="9453187" y="3509899"/>
                  <a:pt x="9423622" y="3507541"/>
                </a:cubicBezTo>
                <a:cubicBezTo>
                  <a:pt x="9394056" y="3505183"/>
                  <a:pt x="9360590" y="3504004"/>
                  <a:pt x="9323225" y="3504004"/>
                </a:cubicBezTo>
                <a:close/>
                <a:moveTo>
                  <a:pt x="7802486" y="3504004"/>
                </a:moveTo>
                <a:cubicBezTo>
                  <a:pt x="7691478" y="3504004"/>
                  <a:pt x="7603326" y="3530667"/>
                  <a:pt x="7538027" y="3583994"/>
                </a:cubicBezTo>
                <a:cubicBezTo>
                  <a:pt x="7472729" y="3637321"/>
                  <a:pt x="7440080" y="3702801"/>
                  <a:pt x="7440080" y="3780433"/>
                </a:cubicBezTo>
                <a:cubicBezTo>
                  <a:pt x="7440080" y="3862056"/>
                  <a:pt x="7473092" y="3929350"/>
                  <a:pt x="7539116" y="3982314"/>
                </a:cubicBezTo>
                <a:cubicBezTo>
                  <a:pt x="7605140" y="4035641"/>
                  <a:pt x="7697283" y="4062305"/>
                  <a:pt x="7815545" y="4062305"/>
                </a:cubicBezTo>
                <a:cubicBezTo>
                  <a:pt x="7925101" y="4062305"/>
                  <a:pt x="8013254" y="4035641"/>
                  <a:pt x="8080004" y="3982314"/>
                </a:cubicBezTo>
                <a:cubicBezTo>
                  <a:pt x="8146753" y="3928987"/>
                  <a:pt x="8180128" y="3862419"/>
                  <a:pt x="8180128" y="3782610"/>
                </a:cubicBezTo>
                <a:cubicBezTo>
                  <a:pt x="8180128" y="3699899"/>
                  <a:pt x="8145121" y="3632787"/>
                  <a:pt x="8075106" y="3581274"/>
                </a:cubicBezTo>
                <a:cubicBezTo>
                  <a:pt x="8005092" y="3529760"/>
                  <a:pt x="7914218" y="3504004"/>
                  <a:pt x="7802486" y="3504004"/>
                </a:cubicBezTo>
                <a:close/>
                <a:moveTo>
                  <a:pt x="4008276" y="3504004"/>
                </a:moveTo>
                <a:cubicBezTo>
                  <a:pt x="3907063" y="3504004"/>
                  <a:pt x="3830519" y="3514524"/>
                  <a:pt x="3778643" y="3535565"/>
                </a:cubicBezTo>
                <a:cubicBezTo>
                  <a:pt x="3726042" y="3556605"/>
                  <a:pt x="3687951" y="3593063"/>
                  <a:pt x="3664371" y="3644939"/>
                </a:cubicBezTo>
                <a:lnTo>
                  <a:pt x="3878768" y="3666706"/>
                </a:lnTo>
                <a:cubicBezTo>
                  <a:pt x="3902347" y="3632968"/>
                  <a:pt x="3936085" y="3616099"/>
                  <a:pt x="3979980" y="3616099"/>
                </a:cubicBezTo>
                <a:cubicBezTo>
                  <a:pt x="4003923" y="3616099"/>
                  <a:pt x="4024963" y="3620815"/>
                  <a:pt x="4043102" y="3630247"/>
                </a:cubicBezTo>
                <a:cubicBezTo>
                  <a:pt x="4060514" y="3640042"/>
                  <a:pt x="4071761" y="3651832"/>
                  <a:pt x="4076839" y="3665617"/>
                </a:cubicBezTo>
                <a:cubicBezTo>
                  <a:pt x="4081555" y="3678677"/>
                  <a:pt x="4083913" y="3701531"/>
                  <a:pt x="4083913" y="3734180"/>
                </a:cubicBezTo>
                <a:lnTo>
                  <a:pt x="4083913" y="3749961"/>
                </a:lnTo>
                <a:cubicBezTo>
                  <a:pt x="4043646" y="3732185"/>
                  <a:pt x="3989412" y="3723297"/>
                  <a:pt x="3921211" y="3723297"/>
                </a:cubicBezTo>
                <a:cubicBezTo>
                  <a:pt x="3846480" y="3723297"/>
                  <a:pt x="3785899" y="3739078"/>
                  <a:pt x="3739464" y="3770639"/>
                </a:cubicBezTo>
                <a:cubicBezTo>
                  <a:pt x="3692667" y="3802200"/>
                  <a:pt x="3669269" y="3842648"/>
                  <a:pt x="3669269" y="3891985"/>
                </a:cubicBezTo>
                <a:cubicBezTo>
                  <a:pt x="3669269" y="3936605"/>
                  <a:pt x="3688314" y="3975240"/>
                  <a:pt x="3726405" y="4007889"/>
                </a:cubicBezTo>
                <a:cubicBezTo>
                  <a:pt x="3764133" y="4040538"/>
                  <a:pt x="3820180" y="4056863"/>
                  <a:pt x="3894548" y="4056863"/>
                </a:cubicBezTo>
                <a:cubicBezTo>
                  <a:pt x="3973631" y="4056863"/>
                  <a:pt x="4036753" y="4041627"/>
                  <a:pt x="4083913" y="4011154"/>
                </a:cubicBezTo>
                <a:lnTo>
                  <a:pt x="4083913" y="4047068"/>
                </a:lnTo>
                <a:lnTo>
                  <a:pt x="4425096" y="4047068"/>
                </a:lnTo>
                <a:lnTo>
                  <a:pt x="4425096" y="3881102"/>
                </a:lnTo>
                <a:lnTo>
                  <a:pt x="4357622" y="3881102"/>
                </a:lnTo>
                <a:lnTo>
                  <a:pt x="4357622" y="3728739"/>
                </a:lnTo>
                <a:cubicBezTo>
                  <a:pt x="4357622" y="3680491"/>
                  <a:pt x="4352906" y="3644939"/>
                  <a:pt x="4343474" y="3622085"/>
                </a:cubicBezTo>
                <a:cubicBezTo>
                  <a:pt x="4334405" y="3599956"/>
                  <a:pt x="4318261" y="3579278"/>
                  <a:pt x="4295045" y="3560052"/>
                </a:cubicBezTo>
                <a:cubicBezTo>
                  <a:pt x="4271826" y="3541188"/>
                  <a:pt x="4236094" y="3527221"/>
                  <a:pt x="4187846" y="3518152"/>
                </a:cubicBezTo>
                <a:cubicBezTo>
                  <a:pt x="4164629" y="3513436"/>
                  <a:pt x="4138238" y="3509899"/>
                  <a:pt x="4108672" y="3507541"/>
                </a:cubicBezTo>
                <a:cubicBezTo>
                  <a:pt x="4079107" y="3505183"/>
                  <a:pt x="4045641" y="3504004"/>
                  <a:pt x="4008276" y="3504004"/>
                </a:cubicBezTo>
                <a:close/>
                <a:moveTo>
                  <a:pt x="2235258" y="3456118"/>
                </a:moveTo>
                <a:lnTo>
                  <a:pt x="2280967" y="3456118"/>
                </a:lnTo>
                <a:cubicBezTo>
                  <a:pt x="2315793" y="3456118"/>
                  <a:pt x="2340461" y="3457751"/>
                  <a:pt x="2354972" y="3461016"/>
                </a:cubicBezTo>
                <a:cubicBezTo>
                  <a:pt x="2370208" y="3464281"/>
                  <a:pt x="2382361" y="3471899"/>
                  <a:pt x="2391430" y="3483870"/>
                </a:cubicBezTo>
                <a:cubicBezTo>
                  <a:pt x="2400862" y="3496204"/>
                  <a:pt x="2405578" y="3511259"/>
                  <a:pt x="2405578" y="3529035"/>
                </a:cubicBezTo>
                <a:cubicBezTo>
                  <a:pt x="2405578" y="3556242"/>
                  <a:pt x="2396872" y="3574563"/>
                  <a:pt x="2379459" y="3583994"/>
                </a:cubicBezTo>
                <a:cubicBezTo>
                  <a:pt x="2361321" y="3593426"/>
                  <a:pt x="2332299" y="3598142"/>
                  <a:pt x="2292395" y="3598142"/>
                </a:cubicBezTo>
                <a:lnTo>
                  <a:pt x="2235258" y="3598142"/>
                </a:lnTo>
                <a:close/>
                <a:moveTo>
                  <a:pt x="10107898" y="3290152"/>
                </a:moveTo>
                <a:lnTo>
                  <a:pt x="10107898" y="3471355"/>
                </a:lnTo>
                <a:lnTo>
                  <a:pt x="10177550" y="3471355"/>
                </a:lnTo>
                <a:lnTo>
                  <a:pt x="10177550" y="3865865"/>
                </a:lnTo>
                <a:lnTo>
                  <a:pt x="10107898" y="3865865"/>
                </a:lnTo>
                <a:lnTo>
                  <a:pt x="10107898" y="4047068"/>
                </a:lnTo>
                <a:lnTo>
                  <a:pt x="10539412" y="4047068"/>
                </a:lnTo>
                <a:lnTo>
                  <a:pt x="10539412" y="3865865"/>
                </a:lnTo>
                <a:lnTo>
                  <a:pt x="10470304" y="3865865"/>
                </a:lnTo>
                <a:lnTo>
                  <a:pt x="10470304" y="3471355"/>
                </a:lnTo>
                <a:lnTo>
                  <a:pt x="10539412" y="3471355"/>
                </a:lnTo>
                <a:lnTo>
                  <a:pt x="10539412" y="3290152"/>
                </a:lnTo>
                <a:close/>
                <a:moveTo>
                  <a:pt x="6476153" y="3290152"/>
                </a:moveTo>
                <a:lnTo>
                  <a:pt x="6476153" y="3471355"/>
                </a:lnTo>
                <a:lnTo>
                  <a:pt x="6542540" y="3471355"/>
                </a:lnTo>
                <a:lnTo>
                  <a:pt x="6542540" y="3865865"/>
                </a:lnTo>
                <a:lnTo>
                  <a:pt x="6476153" y="3865865"/>
                </a:lnTo>
                <a:lnTo>
                  <a:pt x="6476153" y="4047068"/>
                </a:lnTo>
                <a:lnTo>
                  <a:pt x="6786864" y="4047068"/>
                </a:lnTo>
                <a:lnTo>
                  <a:pt x="6786864" y="3865865"/>
                </a:lnTo>
                <a:lnTo>
                  <a:pt x="6719933" y="3865865"/>
                </a:lnTo>
                <a:lnTo>
                  <a:pt x="6719933" y="3599231"/>
                </a:lnTo>
                <a:lnTo>
                  <a:pt x="7038808" y="4056863"/>
                </a:lnTo>
                <a:lnTo>
                  <a:pt x="7288030" y="4056863"/>
                </a:lnTo>
                <a:lnTo>
                  <a:pt x="7288030" y="3471355"/>
                </a:lnTo>
                <a:lnTo>
                  <a:pt x="7353871" y="3471355"/>
                </a:lnTo>
                <a:lnTo>
                  <a:pt x="7353871" y="3290152"/>
                </a:lnTo>
                <a:lnTo>
                  <a:pt x="7048602" y="3290152"/>
                </a:lnTo>
                <a:lnTo>
                  <a:pt x="7048602" y="3471355"/>
                </a:lnTo>
                <a:lnTo>
                  <a:pt x="7110091" y="3471355"/>
                </a:lnTo>
                <a:lnTo>
                  <a:pt x="7110091" y="3685751"/>
                </a:lnTo>
                <a:lnTo>
                  <a:pt x="6834749" y="3290152"/>
                </a:lnTo>
                <a:close/>
                <a:moveTo>
                  <a:pt x="2759501" y="3290152"/>
                </a:moveTo>
                <a:lnTo>
                  <a:pt x="2759501" y="3456118"/>
                </a:lnTo>
                <a:lnTo>
                  <a:pt x="2828608" y="3456118"/>
                </a:lnTo>
                <a:lnTo>
                  <a:pt x="2828608" y="3881102"/>
                </a:lnTo>
                <a:lnTo>
                  <a:pt x="2759501" y="3881102"/>
                </a:lnTo>
                <a:lnTo>
                  <a:pt x="2759501" y="4047068"/>
                </a:lnTo>
                <a:lnTo>
                  <a:pt x="3176322" y="4047068"/>
                </a:lnTo>
                <a:lnTo>
                  <a:pt x="3176322" y="3881102"/>
                </a:lnTo>
                <a:lnTo>
                  <a:pt x="3102317" y="3881102"/>
                </a:lnTo>
                <a:lnTo>
                  <a:pt x="3102317" y="3710238"/>
                </a:lnTo>
                <a:cubicBezTo>
                  <a:pt x="3130250" y="3691737"/>
                  <a:pt x="3157458" y="3682486"/>
                  <a:pt x="3183940" y="3682486"/>
                </a:cubicBezTo>
                <a:cubicBezTo>
                  <a:pt x="3209334" y="3682486"/>
                  <a:pt x="3226021" y="3690830"/>
                  <a:pt x="3234002" y="3707517"/>
                </a:cubicBezTo>
                <a:cubicBezTo>
                  <a:pt x="3241620" y="3724204"/>
                  <a:pt x="3245429" y="3765379"/>
                  <a:pt x="3245429" y="3831040"/>
                </a:cubicBezTo>
                <a:lnTo>
                  <a:pt x="3245429" y="4047068"/>
                </a:lnTo>
                <a:lnTo>
                  <a:pt x="3581172" y="4047068"/>
                </a:lnTo>
                <a:lnTo>
                  <a:pt x="3581172" y="3881102"/>
                </a:lnTo>
                <a:lnTo>
                  <a:pt x="3519138" y="3881102"/>
                </a:lnTo>
                <a:lnTo>
                  <a:pt x="3519138" y="3755402"/>
                </a:lnTo>
                <a:cubicBezTo>
                  <a:pt x="3519138" y="3663622"/>
                  <a:pt x="3501000" y="3599593"/>
                  <a:pt x="3464723" y="3563316"/>
                </a:cubicBezTo>
                <a:cubicBezTo>
                  <a:pt x="3428446" y="3527402"/>
                  <a:pt x="3379291" y="3509445"/>
                  <a:pt x="3317258" y="3509445"/>
                </a:cubicBezTo>
                <a:cubicBezTo>
                  <a:pt x="3246881" y="3509445"/>
                  <a:pt x="3175234" y="3533932"/>
                  <a:pt x="3102317" y="3582906"/>
                </a:cubicBezTo>
                <a:lnTo>
                  <a:pt x="3102317" y="3290152"/>
                </a:lnTo>
                <a:close/>
                <a:moveTo>
                  <a:pt x="1869044" y="3290152"/>
                </a:moveTo>
                <a:lnTo>
                  <a:pt x="1869044" y="3471355"/>
                </a:lnTo>
                <a:lnTo>
                  <a:pt x="1942504" y="3471355"/>
                </a:lnTo>
                <a:lnTo>
                  <a:pt x="1942504" y="3865865"/>
                </a:lnTo>
                <a:lnTo>
                  <a:pt x="1869044" y="3865865"/>
                </a:lnTo>
                <a:lnTo>
                  <a:pt x="1869044" y="4047068"/>
                </a:lnTo>
                <a:lnTo>
                  <a:pt x="2311440" y="4047068"/>
                </a:lnTo>
                <a:lnTo>
                  <a:pt x="2311440" y="3865865"/>
                </a:lnTo>
                <a:lnTo>
                  <a:pt x="2235258" y="3865865"/>
                </a:lnTo>
                <a:lnTo>
                  <a:pt x="2235258" y="3759756"/>
                </a:lnTo>
                <a:lnTo>
                  <a:pt x="2353340" y="3759756"/>
                </a:lnTo>
                <a:cubicBezTo>
                  <a:pt x="2446571" y="3759756"/>
                  <a:pt x="2515497" y="3751956"/>
                  <a:pt x="2560118" y="3736357"/>
                </a:cubicBezTo>
                <a:cubicBezTo>
                  <a:pt x="2605464" y="3720395"/>
                  <a:pt x="2641922" y="3694639"/>
                  <a:pt x="2669493" y="3659087"/>
                </a:cubicBezTo>
                <a:cubicBezTo>
                  <a:pt x="2697062" y="3623899"/>
                  <a:pt x="2710848" y="3579641"/>
                  <a:pt x="2710848" y="3526314"/>
                </a:cubicBezTo>
                <a:cubicBezTo>
                  <a:pt x="2710848" y="3483145"/>
                  <a:pt x="2699240" y="3443421"/>
                  <a:pt x="2676022" y="3407145"/>
                </a:cubicBezTo>
                <a:cubicBezTo>
                  <a:pt x="2652805" y="3370868"/>
                  <a:pt x="2616528" y="3342209"/>
                  <a:pt x="2567191" y="3321168"/>
                </a:cubicBezTo>
                <a:cubicBezTo>
                  <a:pt x="2517855" y="3300491"/>
                  <a:pt x="2439860" y="3290152"/>
                  <a:pt x="2333206" y="3290152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517466"/>
                </a:lnTo>
                <a:lnTo>
                  <a:pt x="0" y="8517466"/>
                </a:lnTo>
                <a:close/>
              </a:path>
            </a:pathLst>
          </a:custGeom>
          <a:gradFill flip="none" rotWithShape="1">
            <a:gsLst>
              <a:gs pos="0">
                <a:srgbClr val="123332"/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12333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07DE4C-CFC0-41E0-AF01-C0DABF24AB8F}"/>
              </a:ext>
            </a:extLst>
          </p:cNvPr>
          <p:cNvSpPr/>
          <p:nvPr/>
        </p:nvSpPr>
        <p:spPr>
          <a:xfrm>
            <a:off x="727998" y="2311869"/>
            <a:ext cx="12750935" cy="2446397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232399-8C23-4A90-849F-1C900CE589CF}"/>
              </a:ext>
            </a:extLst>
          </p:cNvPr>
          <p:cNvSpPr/>
          <p:nvPr/>
        </p:nvSpPr>
        <p:spPr>
          <a:xfrm>
            <a:off x="1151467" y="2269973"/>
            <a:ext cx="12090400" cy="2691011"/>
          </a:xfrm>
          <a:prstGeom prst="rect">
            <a:avLst/>
          </a:prstGeom>
          <a:noFill/>
          <a:ln w="57150">
            <a:solidFill>
              <a:srgbClr val="FFD9BE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18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AE7C83-D34D-48F3-B7D8-C75F94B9B8DD}"/>
              </a:ext>
            </a:extLst>
          </p:cNvPr>
          <p:cNvGrpSpPr/>
          <p:nvPr/>
        </p:nvGrpSpPr>
        <p:grpSpPr>
          <a:xfrm rot="17871459">
            <a:off x="5509130" y="2853781"/>
            <a:ext cx="3657600" cy="3969173"/>
            <a:chOff x="6773333" y="2353733"/>
            <a:chExt cx="3657600" cy="3969173"/>
          </a:xfrm>
        </p:grpSpPr>
        <p:sp>
          <p:nvSpPr>
            <p:cNvPr id="37" name="Free-form: Shape 36">
              <a:extLst>
                <a:ext uri="{FF2B5EF4-FFF2-40B4-BE49-F238E27FC236}">
                  <a16:creationId xmlns:a16="http://schemas.microsoft.com/office/drawing/2014/main" id="{6341B929-67BF-4E20-B79E-309D4933A18E}"/>
                </a:ext>
              </a:extLst>
            </p:cNvPr>
            <p:cNvSpPr/>
            <p:nvPr/>
          </p:nvSpPr>
          <p:spPr>
            <a:xfrm rot="7935213">
              <a:off x="6773333" y="2506134"/>
              <a:ext cx="3657600" cy="3657600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438412 w 3657600"/>
                <a:gd name="connsiteY3" fmla="*/ 1828800 h 3657600"/>
                <a:gd name="connsiteX4" fmla="*/ 1828800 w 3657600"/>
                <a:gd name="connsiteY4" fmla="*/ 2438412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219188 w 3657600"/>
                <a:gd name="connsiteY9" fmla="*/ 1828800 h 3657600"/>
                <a:gd name="connsiteX10" fmla="*/ 1828800 w 3657600"/>
                <a:gd name="connsiteY10" fmla="*/ 1219188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438412" y="1828800"/>
                  </a:lnTo>
                  <a:cubicBezTo>
                    <a:pt x="2101733" y="1828800"/>
                    <a:pt x="1828800" y="2101733"/>
                    <a:pt x="1828800" y="2438412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219188" y="1828800"/>
                  </a:lnTo>
                  <a:cubicBezTo>
                    <a:pt x="1555867" y="1828800"/>
                    <a:pt x="1828800" y="1555867"/>
                    <a:pt x="1828800" y="1219188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rgbClr val="F8CB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007A508-0BFC-4D9C-B338-3F2186DACC19}"/>
                </a:ext>
              </a:extLst>
            </p:cNvPr>
            <p:cNvGrpSpPr/>
            <p:nvPr/>
          </p:nvGrpSpPr>
          <p:grpSpPr>
            <a:xfrm>
              <a:off x="7728373" y="2353733"/>
              <a:ext cx="1737360" cy="3969173"/>
              <a:chOff x="7728373" y="2353733"/>
              <a:chExt cx="1737360" cy="3969173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9EE13BB-173B-4DB4-BD68-10368AD27E9F}"/>
                  </a:ext>
                </a:extLst>
              </p:cNvPr>
              <p:cNvSpPr/>
              <p:nvPr/>
            </p:nvSpPr>
            <p:spPr>
              <a:xfrm>
                <a:off x="7728373" y="2353733"/>
                <a:ext cx="1600200" cy="1463040"/>
              </a:xfrm>
              <a:prstGeom prst="ellipse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CAF3B7A-9C37-4553-86B2-D9BC74E69655}"/>
                  </a:ext>
                </a:extLst>
              </p:cNvPr>
              <p:cNvSpPr/>
              <p:nvPr/>
            </p:nvSpPr>
            <p:spPr>
              <a:xfrm>
                <a:off x="7865533" y="4859866"/>
                <a:ext cx="1600200" cy="1463040"/>
              </a:xfrm>
              <a:prstGeom prst="ellipse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BB1A1-1400-4CF6-A8B4-34401BD3EECF}"/>
              </a:ext>
            </a:extLst>
          </p:cNvPr>
          <p:cNvGrpSpPr/>
          <p:nvPr/>
        </p:nvGrpSpPr>
        <p:grpSpPr>
          <a:xfrm rot="14180043">
            <a:off x="3214554" y="3055020"/>
            <a:ext cx="3657600" cy="3969173"/>
            <a:chOff x="6773332" y="2353732"/>
            <a:chExt cx="3657600" cy="3969173"/>
          </a:xfrm>
        </p:grpSpPr>
        <p:sp>
          <p:nvSpPr>
            <p:cNvPr id="42" name="Free-form: Shape 41">
              <a:extLst>
                <a:ext uri="{FF2B5EF4-FFF2-40B4-BE49-F238E27FC236}">
                  <a16:creationId xmlns:a16="http://schemas.microsoft.com/office/drawing/2014/main" id="{41D38E7B-593B-4433-9D32-A3326D5E4A40}"/>
                </a:ext>
              </a:extLst>
            </p:cNvPr>
            <p:cNvSpPr/>
            <p:nvPr/>
          </p:nvSpPr>
          <p:spPr>
            <a:xfrm rot="7935213">
              <a:off x="6773332" y="2506133"/>
              <a:ext cx="3657600" cy="3657600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438412 w 3657600"/>
                <a:gd name="connsiteY3" fmla="*/ 1828800 h 3657600"/>
                <a:gd name="connsiteX4" fmla="*/ 1828800 w 3657600"/>
                <a:gd name="connsiteY4" fmla="*/ 2438412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219188 w 3657600"/>
                <a:gd name="connsiteY9" fmla="*/ 1828800 h 3657600"/>
                <a:gd name="connsiteX10" fmla="*/ 1828800 w 3657600"/>
                <a:gd name="connsiteY10" fmla="*/ 1219188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438412" y="1828800"/>
                  </a:lnTo>
                  <a:cubicBezTo>
                    <a:pt x="2101733" y="1828800"/>
                    <a:pt x="1828800" y="2101733"/>
                    <a:pt x="1828800" y="2438412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219188" y="1828800"/>
                  </a:lnTo>
                  <a:cubicBezTo>
                    <a:pt x="1555867" y="1828800"/>
                    <a:pt x="1828800" y="1555867"/>
                    <a:pt x="1828800" y="1219188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B137C8D-E406-4E31-92E5-6086BB0E9B81}"/>
                </a:ext>
              </a:extLst>
            </p:cNvPr>
            <p:cNvGrpSpPr/>
            <p:nvPr/>
          </p:nvGrpSpPr>
          <p:grpSpPr>
            <a:xfrm>
              <a:off x="7728372" y="2353732"/>
              <a:ext cx="1737360" cy="3969173"/>
              <a:chOff x="7728373" y="2353733"/>
              <a:chExt cx="1737360" cy="3969173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CE8F253-AF15-448D-A6E1-E8E9858FAFD0}"/>
                  </a:ext>
                </a:extLst>
              </p:cNvPr>
              <p:cNvSpPr/>
              <p:nvPr/>
            </p:nvSpPr>
            <p:spPr>
              <a:xfrm>
                <a:off x="7728373" y="2353733"/>
                <a:ext cx="1600200" cy="1463040"/>
              </a:xfrm>
              <a:prstGeom prst="ellipse">
                <a:avLst/>
              </a:prstGeom>
              <a:solidFill>
                <a:srgbClr val="C5E0B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AB9103D-188A-4F65-8CFA-4625A6EE98F0}"/>
                  </a:ext>
                </a:extLst>
              </p:cNvPr>
              <p:cNvSpPr/>
              <p:nvPr/>
            </p:nvSpPr>
            <p:spPr>
              <a:xfrm>
                <a:off x="7865533" y="4859866"/>
                <a:ext cx="1600200" cy="1463040"/>
              </a:xfrm>
              <a:prstGeom prst="ellipse">
                <a:avLst/>
              </a:prstGeom>
              <a:solidFill>
                <a:srgbClr val="C5E0B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8818DE7-4809-49AF-B035-4561D5FC823A}"/>
              </a:ext>
            </a:extLst>
          </p:cNvPr>
          <p:cNvGrpSpPr/>
          <p:nvPr/>
        </p:nvGrpSpPr>
        <p:grpSpPr>
          <a:xfrm rot="2767520">
            <a:off x="7657972" y="2513716"/>
            <a:ext cx="3657600" cy="3969173"/>
            <a:chOff x="6773333" y="2353733"/>
            <a:chExt cx="3657600" cy="3969173"/>
          </a:xfrm>
        </p:grpSpPr>
        <p:sp>
          <p:nvSpPr>
            <p:cNvPr id="54" name="Free-form: Shape 53">
              <a:extLst>
                <a:ext uri="{FF2B5EF4-FFF2-40B4-BE49-F238E27FC236}">
                  <a16:creationId xmlns:a16="http://schemas.microsoft.com/office/drawing/2014/main" id="{29631128-A017-4BB7-8B7E-7AFE5AB32E74}"/>
                </a:ext>
              </a:extLst>
            </p:cNvPr>
            <p:cNvSpPr/>
            <p:nvPr/>
          </p:nvSpPr>
          <p:spPr>
            <a:xfrm rot="7935213">
              <a:off x="6773333" y="2506134"/>
              <a:ext cx="3657600" cy="3657600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438412 w 3657600"/>
                <a:gd name="connsiteY3" fmla="*/ 1828800 h 3657600"/>
                <a:gd name="connsiteX4" fmla="*/ 1828800 w 3657600"/>
                <a:gd name="connsiteY4" fmla="*/ 2438412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219188 w 3657600"/>
                <a:gd name="connsiteY9" fmla="*/ 1828800 h 3657600"/>
                <a:gd name="connsiteX10" fmla="*/ 1828800 w 3657600"/>
                <a:gd name="connsiteY10" fmla="*/ 1219188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438412" y="1828800"/>
                  </a:lnTo>
                  <a:cubicBezTo>
                    <a:pt x="2101733" y="1828800"/>
                    <a:pt x="1828800" y="2101733"/>
                    <a:pt x="1828800" y="2438412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219188" y="1828800"/>
                  </a:lnTo>
                  <a:cubicBezTo>
                    <a:pt x="1555867" y="1828800"/>
                    <a:pt x="1828800" y="1555867"/>
                    <a:pt x="1828800" y="1219188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EC325F5-6D0D-477D-B4E3-476F8FA7AD1B}"/>
                </a:ext>
              </a:extLst>
            </p:cNvPr>
            <p:cNvGrpSpPr/>
            <p:nvPr/>
          </p:nvGrpSpPr>
          <p:grpSpPr>
            <a:xfrm>
              <a:off x="7728373" y="2353733"/>
              <a:ext cx="1737360" cy="3969173"/>
              <a:chOff x="7728373" y="2353733"/>
              <a:chExt cx="1737360" cy="3969173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FF9D716-3827-4D43-A639-84F0F17B6DDC}"/>
                  </a:ext>
                </a:extLst>
              </p:cNvPr>
              <p:cNvSpPr/>
              <p:nvPr/>
            </p:nvSpPr>
            <p:spPr>
              <a:xfrm>
                <a:off x="7728373" y="2353733"/>
                <a:ext cx="1600200" cy="1463040"/>
              </a:xfrm>
              <a:prstGeom prst="ellipse">
                <a:avLst/>
              </a:prstGeom>
              <a:solidFill>
                <a:srgbClr val="C5E0B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EE3F56-3E94-431E-9E91-6161FF233F37}"/>
                  </a:ext>
                </a:extLst>
              </p:cNvPr>
              <p:cNvSpPr/>
              <p:nvPr/>
            </p:nvSpPr>
            <p:spPr>
              <a:xfrm>
                <a:off x="7865533" y="4859866"/>
                <a:ext cx="1600200" cy="1463040"/>
              </a:xfrm>
              <a:prstGeom prst="ellipse">
                <a:avLst/>
              </a:prstGeom>
              <a:solidFill>
                <a:srgbClr val="C5E0B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108F6F84-034F-42B5-B1DD-1507FF7C2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267" y="7684915"/>
            <a:ext cx="2506133" cy="476952"/>
          </a:xfrm>
          <a:prstGeom prst="rect">
            <a:avLst/>
          </a:prstGeom>
        </p:spPr>
      </p:pic>
      <p:sp>
        <p:nvSpPr>
          <p:cNvPr id="59" name="Text 0">
            <a:extLst>
              <a:ext uri="{FF2B5EF4-FFF2-40B4-BE49-F238E27FC236}">
                <a16:creationId xmlns:a16="http://schemas.microsoft.com/office/drawing/2014/main" id="{2C91E3EF-52CF-41EC-A96D-6A4C292137C7}"/>
              </a:ext>
            </a:extLst>
          </p:cNvPr>
          <p:cNvSpPr/>
          <p:nvPr/>
        </p:nvSpPr>
        <p:spPr>
          <a:xfrm>
            <a:off x="2505293" y="417028"/>
            <a:ext cx="9619814" cy="87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44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Recommendations </a:t>
            </a:r>
            <a:endParaRPr lang="en-US" sz="4400" dirty="0"/>
          </a:p>
          <a:p>
            <a:pPr marL="0" indent="0" algn="ctr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83A7059-A3E2-47A3-BED3-D5D5A377B022}"/>
              </a:ext>
            </a:extLst>
          </p:cNvPr>
          <p:cNvSpPr txBox="1"/>
          <p:nvPr/>
        </p:nvSpPr>
        <p:spPr>
          <a:xfrm>
            <a:off x="3597616" y="5503162"/>
            <a:ext cx="789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C64892-7536-4DF3-BF8B-89A596B5549F}"/>
              </a:ext>
            </a:extLst>
          </p:cNvPr>
          <p:cNvSpPr txBox="1"/>
          <p:nvPr/>
        </p:nvSpPr>
        <p:spPr>
          <a:xfrm>
            <a:off x="9968165" y="3275235"/>
            <a:ext cx="789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Arial Black" panose="020B0A04020102020204" pitchFamily="34" charset="0"/>
              </a:rPr>
              <a:t>04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AF7E21-0633-4E92-8431-12ED72C7D0A2}"/>
              </a:ext>
            </a:extLst>
          </p:cNvPr>
          <p:cNvSpPr txBox="1"/>
          <p:nvPr/>
        </p:nvSpPr>
        <p:spPr>
          <a:xfrm>
            <a:off x="5669195" y="3912239"/>
            <a:ext cx="754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AE3AFF-8BDD-4EBF-875D-337DCFA7204F}"/>
              </a:ext>
            </a:extLst>
          </p:cNvPr>
          <p:cNvSpPr txBox="1"/>
          <p:nvPr/>
        </p:nvSpPr>
        <p:spPr>
          <a:xfrm>
            <a:off x="8222096" y="5019899"/>
            <a:ext cx="789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Arial Black" panose="020B0A04020102020204" pitchFamily="34" charset="0"/>
              </a:rPr>
              <a:t>03</a:t>
            </a:r>
          </a:p>
        </p:txBody>
      </p:sp>
      <p:sp>
        <p:nvSpPr>
          <p:cNvPr id="64" name="Text 9">
            <a:extLst>
              <a:ext uri="{FF2B5EF4-FFF2-40B4-BE49-F238E27FC236}">
                <a16:creationId xmlns:a16="http://schemas.microsoft.com/office/drawing/2014/main" id="{7569C107-FDF7-4A4A-82C3-8916F7D15DF8}"/>
              </a:ext>
            </a:extLst>
          </p:cNvPr>
          <p:cNvSpPr/>
          <p:nvPr/>
        </p:nvSpPr>
        <p:spPr>
          <a:xfrm>
            <a:off x="204023" y="2583438"/>
            <a:ext cx="4535284" cy="1046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H" sz="24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Poppins Light" panose="00000400000000000000" pitchFamily="2" charset="0"/>
              </a:rPr>
              <a:t>Reduce early-career attrition by </a:t>
            </a:r>
            <a:endParaRPr lang="en-US" sz="2400" b="1" dirty="0">
              <a:solidFill>
                <a:schemeClr val="bg1"/>
              </a:solidFill>
              <a:effectLst/>
              <a:ea typeface="Times New Roman" panose="02020603050405020304" pitchFamily="18" charset="0"/>
              <a:cs typeface="Poppins Light" panose="00000400000000000000" pitchFamily="2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H" sz="24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Poppins Light" panose="00000400000000000000" pitchFamily="2" charset="0"/>
              </a:rPr>
              <a:t>30%</a:t>
            </a:r>
            <a:r>
              <a:rPr lang="en-US" sz="2400" b="1" dirty="0">
                <a:solidFill>
                  <a:schemeClr val="bg1"/>
                </a:solidFill>
                <a:ea typeface="Times New Roman" panose="02020603050405020304" pitchFamily="18" charset="0"/>
                <a:cs typeface="Poppins Light" panose="00000400000000000000" pitchFamily="2" charset="0"/>
              </a:rPr>
              <a:t> </a:t>
            </a:r>
            <a:r>
              <a:rPr lang="en-GH" sz="24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Poppins Light" panose="00000400000000000000" pitchFamily="2" charset="0"/>
              </a:rPr>
              <a:t>by Q2 2026.</a:t>
            </a:r>
            <a:r>
              <a:rPr lang="en-US" sz="2400" b="1" dirty="0">
                <a:solidFill>
                  <a:schemeClr val="bg1"/>
                </a:solidFill>
                <a:ea typeface="Times New Roman" panose="02020603050405020304" pitchFamily="18" charset="0"/>
                <a:cs typeface="Poppins Light" panose="00000400000000000000" pitchFamily="2" charset="0"/>
              </a:rPr>
              <a:t>  </a:t>
            </a:r>
            <a:endParaRPr lang="en-GH" sz="2400" b="1" dirty="0">
              <a:solidFill>
                <a:schemeClr val="bg1"/>
              </a:solidFill>
              <a:effectLst/>
              <a:ea typeface="Calibri" panose="020F0502020204030204" pitchFamily="34" charset="0"/>
              <a:cs typeface="Poppins Light" panose="00000400000000000000" pitchFamily="2" charset="0"/>
            </a:endParaRPr>
          </a:p>
        </p:txBody>
      </p:sp>
      <p:sp>
        <p:nvSpPr>
          <p:cNvPr id="65" name="Text 10">
            <a:extLst>
              <a:ext uri="{FF2B5EF4-FFF2-40B4-BE49-F238E27FC236}">
                <a16:creationId xmlns:a16="http://schemas.microsoft.com/office/drawing/2014/main" id="{C0E9CCE0-53B7-4324-80AC-DB8AFBE0AC80}"/>
              </a:ext>
            </a:extLst>
          </p:cNvPr>
          <p:cNvSpPr/>
          <p:nvPr/>
        </p:nvSpPr>
        <p:spPr>
          <a:xfrm>
            <a:off x="450636" y="3035708"/>
            <a:ext cx="4731064" cy="2276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GH" sz="1900" dirty="0">
              <a:solidFill>
                <a:schemeClr val="bg1"/>
              </a:solidFill>
              <a:effectLst/>
              <a:latin typeface="Quattrocento" panose="020B0604020202020204" charset="0"/>
              <a:cs typeface="Poppins Light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8D838-2C2B-4011-ABD1-58B357B1719E}"/>
              </a:ext>
            </a:extLst>
          </p:cNvPr>
          <p:cNvSpPr txBox="1"/>
          <p:nvPr/>
        </p:nvSpPr>
        <p:spPr>
          <a:xfrm>
            <a:off x="104876" y="3686004"/>
            <a:ext cx="36113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Create a 6-month structured onboarding and mentorship program for employees with &lt;3 years tenure and performance ratings &gt;3.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Track 6-month retention and engagement scores post-onboarding.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D8AB32-2F1B-464F-A481-C1F01A2AFAED}"/>
              </a:ext>
            </a:extLst>
          </p:cNvPr>
          <p:cNvSpPr txBox="1"/>
          <p:nvPr/>
        </p:nvSpPr>
        <p:spPr>
          <a:xfrm>
            <a:off x="11287886" y="2451768"/>
            <a:ext cx="33161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Reduce attrition in high-overtime groups by 25% and commute-related attrition by 20% in 12 months.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7E8340-DBE3-4A9C-918B-94DA6900B439}"/>
              </a:ext>
            </a:extLst>
          </p:cNvPr>
          <p:cNvSpPr txBox="1"/>
          <p:nvPr/>
        </p:nvSpPr>
        <p:spPr>
          <a:xfrm>
            <a:off x="11304819" y="4518238"/>
            <a:ext cx="27335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Limit Field and Customer Operations overtime to 10 hours/week.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Offer remote work options and/or commute stipends for employees traveling over 20km.</a:t>
            </a:r>
          </a:p>
          <a:p>
            <a:pPr marL="342900" indent="-342900">
              <a:buFont typeface="+mj-lt"/>
              <a:buAutoNum type="alphaLcParenR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60721-9635-4748-93CF-A31FB5674BA0}"/>
              </a:ext>
            </a:extLst>
          </p:cNvPr>
          <p:cNvSpPr txBox="1"/>
          <p:nvPr/>
        </p:nvSpPr>
        <p:spPr>
          <a:xfrm>
            <a:off x="4993066" y="5167899"/>
            <a:ext cx="3229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Boost retention in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low-income roles by 35% and curb external job migration.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E24BDD-8E49-42CD-A207-D0C0936DE35D}"/>
              </a:ext>
            </a:extLst>
          </p:cNvPr>
          <p:cNvSpPr txBox="1"/>
          <p:nvPr/>
        </p:nvSpPr>
        <p:spPr>
          <a:xfrm>
            <a:off x="4812601" y="6737559"/>
            <a:ext cx="5106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Boost base salary by 300% </a:t>
            </a:r>
          </a:p>
          <a:p>
            <a:r>
              <a:rPr lang="en-US" dirty="0">
                <a:solidFill>
                  <a:schemeClr val="bg1"/>
                </a:solidFill>
              </a:rPr>
              <a:t>for employees earning GHS 1,000–5,000</a:t>
            </a:r>
          </a:p>
          <a:p>
            <a:r>
              <a:rPr lang="en-US" dirty="0">
                <a:solidFill>
                  <a:schemeClr val="bg1"/>
                </a:solidFill>
              </a:rPr>
              <a:t> in Customer Service, Tech Support,</a:t>
            </a:r>
          </a:p>
          <a:p>
            <a:r>
              <a:rPr lang="en-US" dirty="0">
                <a:solidFill>
                  <a:schemeClr val="bg1"/>
                </a:solidFill>
              </a:rPr>
              <a:t> and Entry-level Sales.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F71966-09EB-4C2A-B73A-2064ED16536B}"/>
              </a:ext>
            </a:extLst>
          </p:cNvPr>
          <p:cNvSpPr txBox="1"/>
          <p:nvPr/>
        </p:nvSpPr>
        <p:spPr>
          <a:xfrm>
            <a:off x="6743461" y="1468304"/>
            <a:ext cx="3314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Optimize workflow and minimize onboarding disruption.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CB3E77-17A7-4299-B02A-E59943E7E36E}"/>
              </a:ext>
            </a:extLst>
          </p:cNvPr>
          <p:cNvSpPr txBox="1"/>
          <p:nvPr/>
        </p:nvSpPr>
        <p:spPr>
          <a:xfrm>
            <a:off x="6658728" y="2614256"/>
            <a:ext cx="27261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Create a Workflow Disruption Index (% of tasks delayed due to unfilled roles/turnover).</a:t>
            </a:r>
          </a:p>
          <a:p>
            <a:pPr marL="342900" indent="-342900">
              <a:buFont typeface="+mj-lt"/>
              <a:buAutoNum type="alphaLcParenR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940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05293" y="553867"/>
            <a:ext cx="9619814" cy="87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44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Recommendations</a:t>
            </a:r>
            <a:endParaRPr lang="en-US" sz="4400" dirty="0"/>
          </a:p>
          <a:p>
            <a:pPr marL="0" indent="0" algn="ctr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18640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B24C34-76CE-465B-A3C4-C04C5C4B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267" y="7684915"/>
            <a:ext cx="2506133" cy="476952"/>
          </a:xfrm>
          <a:prstGeom prst="rect">
            <a:avLst/>
          </a:prstGeom>
        </p:spPr>
      </p:pic>
      <p:sp>
        <p:nvSpPr>
          <p:cNvPr id="19" name="Text 9">
            <a:extLst>
              <a:ext uri="{FF2B5EF4-FFF2-40B4-BE49-F238E27FC236}">
                <a16:creationId xmlns:a16="http://schemas.microsoft.com/office/drawing/2014/main" id="{6CC4F1C0-9A19-4FFA-8E04-E0A01AA774BA}"/>
              </a:ext>
            </a:extLst>
          </p:cNvPr>
          <p:cNvSpPr/>
          <p:nvPr/>
        </p:nvSpPr>
        <p:spPr>
          <a:xfrm>
            <a:off x="2673786" y="1908432"/>
            <a:ext cx="6053537" cy="5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GH" sz="2400" dirty="0">
              <a:solidFill>
                <a:schemeClr val="bg1"/>
              </a:solidFill>
              <a:effectLst/>
              <a:latin typeface="Quattrocento" panose="020B0604020202020204" charset="0"/>
              <a:ea typeface="Calibri" panose="020F0502020204030204" pitchFamily="34" charset="0"/>
              <a:cs typeface="Poppins Light" panose="00000400000000000000" pitchFamily="2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06BCBD8-72A4-4470-A6B5-41880ECF130D}"/>
              </a:ext>
            </a:extLst>
          </p:cNvPr>
          <p:cNvSpPr/>
          <p:nvPr/>
        </p:nvSpPr>
        <p:spPr>
          <a:xfrm>
            <a:off x="5240318" y="7153166"/>
            <a:ext cx="4454555" cy="785059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610C7C8-2516-4E08-98B8-5EC941C1587A}"/>
              </a:ext>
            </a:extLst>
          </p:cNvPr>
          <p:cNvSpPr/>
          <p:nvPr/>
        </p:nvSpPr>
        <p:spPr>
          <a:xfrm>
            <a:off x="8859195" y="7230001"/>
            <a:ext cx="568053" cy="577780"/>
          </a:xfrm>
          <a:prstGeom prst="roundRect">
            <a:avLst/>
          </a:prstGeom>
          <a:solidFill>
            <a:srgbClr val="FFD9BE"/>
          </a:solidFill>
          <a:ln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6" descr="Find solution ">
            <a:extLst>
              <a:ext uri="{FF2B5EF4-FFF2-40B4-BE49-F238E27FC236}">
                <a16:creationId xmlns:a16="http://schemas.microsoft.com/office/drawing/2014/main" id="{F07B2DA6-0A4F-4EFF-A736-F71DD8A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13" y="7322063"/>
            <a:ext cx="468877" cy="46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Goal ">
            <a:extLst>
              <a:ext uri="{FF2B5EF4-FFF2-40B4-BE49-F238E27FC236}">
                <a16:creationId xmlns:a16="http://schemas.microsoft.com/office/drawing/2014/main" id="{2C666832-2C4B-4B25-9E81-C1A063E9A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32" y="729498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nsight ">
            <a:extLst>
              <a:ext uri="{FF2B5EF4-FFF2-40B4-BE49-F238E27FC236}">
                <a16:creationId xmlns:a16="http://schemas.microsoft.com/office/drawing/2014/main" id="{2E9898A3-695E-4AD2-AC2A-04B53D54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144" y="729281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Feedback ">
            <a:extLst>
              <a:ext uri="{FF2B5EF4-FFF2-40B4-BE49-F238E27FC236}">
                <a16:creationId xmlns:a16="http://schemas.microsoft.com/office/drawing/2014/main" id="{DEFA265B-39AD-4A91-B73F-4B120044B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700" y="7300178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6" descr="Recommendation ">
            <a:extLst>
              <a:ext uri="{FF2B5EF4-FFF2-40B4-BE49-F238E27FC236}">
                <a16:creationId xmlns:a16="http://schemas.microsoft.com/office/drawing/2014/main" id="{0A51BC9B-EFAA-43A9-BCE6-AB30C395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528" y="7306739"/>
            <a:ext cx="468875" cy="4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Search ">
            <a:extLst>
              <a:ext uri="{FF2B5EF4-FFF2-40B4-BE49-F238E27FC236}">
                <a16:creationId xmlns:a16="http://schemas.microsoft.com/office/drawing/2014/main" id="{E7913151-6BEF-432D-A8A4-9D260B9D5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440" y="7353625"/>
            <a:ext cx="475731" cy="41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E757EBD-B372-44DB-8F16-D55D71174D5C}"/>
              </a:ext>
            </a:extLst>
          </p:cNvPr>
          <p:cNvSpPr/>
          <p:nvPr/>
        </p:nvSpPr>
        <p:spPr>
          <a:xfrm rot="226836">
            <a:off x="842285" y="1807093"/>
            <a:ext cx="1600200" cy="1463040"/>
          </a:xfrm>
          <a:prstGeom prst="ellipse">
            <a:avLst/>
          </a:prstGeom>
          <a:solidFill>
            <a:srgbClr val="C5E0B4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212652-0140-4F27-95AB-064CABD3906A}"/>
              </a:ext>
            </a:extLst>
          </p:cNvPr>
          <p:cNvSpPr txBox="1"/>
          <p:nvPr/>
        </p:nvSpPr>
        <p:spPr>
          <a:xfrm>
            <a:off x="1236466" y="2246225"/>
            <a:ext cx="789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Arial Black" panose="020B0A04020102020204" pitchFamily="34" charset="0"/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880444-2D55-47DF-BA0C-863D2EC83407}"/>
              </a:ext>
            </a:extLst>
          </p:cNvPr>
          <p:cNvSpPr txBox="1"/>
          <p:nvPr/>
        </p:nvSpPr>
        <p:spPr>
          <a:xfrm>
            <a:off x="2729942" y="2114920"/>
            <a:ext cx="10634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H" sz="36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Poppins Light" panose="00000400000000000000" pitchFamily="2" charset="0"/>
              </a:rPr>
              <a:t>Improve Employee Satisfaction Monitoring</a:t>
            </a:r>
            <a:endParaRPr lang="en-GH" sz="3600" dirty="0">
              <a:solidFill>
                <a:schemeClr val="bg1"/>
              </a:solidFill>
              <a:effectLst/>
              <a:ea typeface="Calibri" panose="020F0502020204030204" pitchFamily="34" charset="0"/>
              <a:cs typeface="Poppins Light" panose="00000400000000000000" pitchFamily="2" charset="0"/>
            </a:endParaRPr>
          </a:p>
          <a:p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01B8B-D965-4C0F-9FF4-05D658F87DFA}"/>
              </a:ext>
            </a:extLst>
          </p:cNvPr>
          <p:cNvSpPr txBox="1"/>
          <p:nvPr/>
        </p:nvSpPr>
        <p:spPr>
          <a:xfrm>
            <a:off x="2980267" y="3315249"/>
            <a:ext cx="6993466" cy="70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55915-FDD6-4083-9DD7-352382F72A0F}"/>
              </a:ext>
            </a:extLst>
          </p:cNvPr>
          <p:cNvSpPr txBox="1"/>
          <p:nvPr/>
        </p:nvSpPr>
        <p:spPr>
          <a:xfrm>
            <a:off x="2739415" y="2944836"/>
            <a:ext cx="771046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>
                <a:solidFill>
                  <a:schemeClr val="bg1"/>
                </a:solidFill>
              </a:rPr>
              <a:t>Increase “Satisfied” and “Very Satisfied” employee percentage from 52% to 70% by Q2 2025.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GH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Poppins Light" panose="00000400000000000000" pitchFamily="2" charset="0"/>
              </a:rPr>
              <a:t>Launch </a:t>
            </a:r>
            <a:r>
              <a:rPr lang="en-GH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Poppins Light" panose="00000400000000000000" pitchFamily="2" charset="0"/>
              </a:rPr>
              <a:t>monthly pulse surveys</a:t>
            </a:r>
            <a:r>
              <a:rPr lang="en-GH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Poppins Light" panose="00000400000000000000" pitchFamily="2" charset="0"/>
              </a:rPr>
              <a:t> focused on recognition, workload, and development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GH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Poppins Light" panose="00000400000000000000" pitchFamily="2" charset="0"/>
              </a:rPr>
              <a:t>Require managers to respond to low scores </a:t>
            </a:r>
            <a:r>
              <a:rPr lang="en-US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Poppins Light" panose="00000400000000000000" pitchFamily="2" charset="0"/>
              </a:rPr>
              <a:t>  </a:t>
            </a:r>
            <a:r>
              <a:rPr lang="en-GH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Poppins Light" panose="00000400000000000000" pitchFamily="2" charset="0"/>
              </a:rPr>
              <a:t>within 7 days with action plans.</a:t>
            </a:r>
            <a:endParaRPr lang="en-US" sz="2000" dirty="0">
              <a:solidFill>
                <a:schemeClr val="bg1"/>
              </a:solidFill>
              <a:effectLst/>
              <a:ea typeface="Times New Roman" panose="02020603050405020304" pitchFamily="18" charset="0"/>
              <a:cs typeface="Poppins Light" panose="000004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GH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Poppins Light" panose="00000400000000000000" pitchFamily="2" charset="0"/>
              </a:rPr>
              <a:t>Monthly satisfaction dashboard with trendline tracking</a:t>
            </a:r>
            <a:r>
              <a:rPr lang="en-US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Poppins Light" panose="00000400000000000000" pitchFamily="2" charset="0"/>
              </a:rPr>
              <a:t> , </a:t>
            </a:r>
            <a:r>
              <a:rPr lang="en-US" sz="2000" dirty="0">
                <a:solidFill>
                  <a:srgbClr val="F9EEE7"/>
                </a:solidFill>
                <a:ea typeface="Quattrocento" pitchFamily="34" charset="-122"/>
                <a:cs typeface="Quattrocento" pitchFamily="34" charset="-120"/>
              </a:rPr>
              <a:t>Regular surveys and exit interviews</a:t>
            </a:r>
            <a:endParaRPr lang="en-US" sz="2000" dirty="0"/>
          </a:p>
          <a:p>
            <a:endParaRPr lang="en-US" sz="1800" dirty="0">
              <a:solidFill>
                <a:schemeClr val="bg1"/>
              </a:solidFill>
              <a:ea typeface="Times New Roman" panose="02020603050405020304" pitchFamily="18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447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90613CC-5AD2-48E4-84CE-DDCF9C893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267" y="7684915"/>
            <a:ext cx="2506133" cy="476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88E14D-EB45-4293-AA34-945145AC6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833600" cy="8229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C247E5D-0CA6-4B75-A650-591B423E3105}"/>
              </a:ext>
            </a:extLst>
          </p:cNvPr>
          <p:cNvSpPr/>
          <p:nvPr/>
        </p:nvSpPr>
        <p:spPr>
          <a:xfrm>
            <a:off x="-406400" y="-254704"/>
            <a:ext cx="15307734" cy="8739008"/>
          </a:xfrm>
          <a:prstGeom prst="rect">
            <a:avLst/>
          </a:prstGeom>
          <a:solidFill>
            <a:srgbClr val="123332">
              <a:alpha val="9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FE28540-792A-4846-8DB0-3B74C5279966}"/>
              </a:ext>
            </a:extLst>
          </p:cNvPr>
          <p:cNvSpPr/>
          <p:nvPr/>
        </p:nvSpPr>
        <p:spPr>
          <a:xfrm>
            <a:off x="4652977" y="5546874"/>
            <a:ext cx="1659466" cy="162873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Mr. Afful Cobbinah Daniel</a:t>
            </a:r>
          </a:p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C67824C-AD45-4D54-AE24-97FC6C3E571C}"/>
              </a:ext>
            </a:extLst>
          </p:cNvPr>
          <p:cNvSpPr/>
          <p:nvPr/>
        </p:nvSpPr>
        <p:spPr>
          <a:xfrm>
            <a:off x="6685316" y="5540728"/>
            <a:ext cx="1659466" cy="162873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Miss. Christabel Ogbemi</a:t>
            </a:r>
          </a:p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9B01970-45BE-4B17-91C9-177684798181}"/>
              </a:ext>
            </a:extLst>
          </p:cNvPr>
          <p:cNvSpPr/>
          <p:nvPr/>
        </p:nvSpPr>
        <p:spPr>
          <a:xfrm>
            <a:off x="2643231" y="5515681"/>
            <a:ext cx="1659466" cy="162873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Mr.  Adjei Emmanuel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1508ABA-BA61-4DC3-A109-DD84733FB26D}"/>
              </a:ext>
            </a:extLst>
          </p:cNvPr>
          <p:cNvSpPr/>
          <p:nvPr/>
        </p:nvSpPr>
        <p:spPr>
          <a:xfrm>
            <a:off x="3082159" y="5154985"/>
            <a:ext cx="840948" cy="920451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7904260-2121-4C02-BAEF-1BD167A1851B}"/>
              </a:ext>
            </a:extLst>
          </p:cNvPr>
          <p:cNvSpPr/>
          <p:nvPr/>
        </p:nvSpPr>
        <p:spPr>
          <a:xfrm>
            <a:off x="10636205" y="5472995"/>
            <a:ext cx="1659466" cy="162873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Mr.  Koomson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Justin Emmanuel </a:t>
            </a:r>
          </a:p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DA8E029-B99E-49B7-BB0D-949E4D0F4E4F}"/>
              </a:ext>
            </a:extLst>
          </p:cNvPr>
          <p:cNvSpPr/>
          <p:nvPr/>
        </p:nvSpPr>
        <p:spPr>
          <a:xfrm>
            <a:off x="11001132" y="5012769"/>
            <a:ext cx="840948" cy="920451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rgbClr val="F8C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F0A71FA-CD55-4A2A-BB2E-44374F703EF8}"/>
              </a:ext>
            </a:extLst>
          </p:cNvPr>
          <p:cNvSpPr/>
          <p:nvPr/>
        </p:nvSpPr>
        <p:spPr>
          <a:xfrm>
            <a:off x="8676754" y="5540728"/>
            <a:ext cx="1659466" cy="162873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Miss. Benedicta Deke Essenam</a:t>
            </a:r>
          </a:p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E85D624-89E8-49E5-80DA-520511184576}"/>
              </a:ext>
            </a:extLst>
          </p:cNvPr>
          <p:cNvSpPr/>
          <p:nvPr/>
        </p:nvSpPr>
        <p:spPr>
          <a:xfrm>
            <a:off x="9108799" y="5118301"/>
            <a:ext cx="840948" cy="920451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rgbClr val="F8C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9F6B01A-30C0-4934-94DA-DC864DEEDF7A}"/>
              </a:ext>
            </a:extLst>
          </p:cNvPr>
          <p:cNvSpPr/>
          <p:nvPr/>
        </p:nvSpPr>
        <p:spPr>
          <a:xfrm>
            <a:off x="7111207" y="5154985"/>
            <a:ext cx="840948" cy="920451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38100">
            <a:solidFill>
              <a:srgbClr val="F8C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728AF87-EB59-48D6-959D-E3959DA2CA2E}"/>
              </a:ext>
            </a:extLst>
          </p:cNvPr>
          <p:cNvSpPr/>
          <p:nvPr/>
        </p:nvSpPr>
        <p:spPr>
          <a:xfrm>
            <a:off x="5061149" y="5154984"/>
            <a:ext cx="840948" cy="920451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38100">
            <a:solidFill>
              <a:srgbClr val="F8CB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0">
            <a:extLst>
              <a:ext uri="{FF2B5EF4-FFF2-40B4-BE49-F238E27FC236}">
                <a16:creationId xmlns:a16="http://schemas.microsoft.com/office/drawing/2014/main" id="{C6158730-85C8-44D3-BE2B-DD2FC7F0B83C}"/>
              </a:ext>
            </a:extLst>
          </p:cNvPr>
          <p:cNvSpPr/>
          <p:nvPr/>
        </p:nvSpPr>
        <p:spPr>
          <a:xfrm>
            <a:off x="3842020" y="1567182"/>
            <a:ext cx="6114614" cy="162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9600" b="1" baseline="-25000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THANK  YOU</a:t>
            </a:r>
            <a:endParaRPr lang="en-US" sz="9600" baseline="-25000" dirty="0"/>
          </a:p>
        </p:txBody>
      </p:sp>
      <p:sp>
        <p:nvSpPr>
          <p:cNvPr id="38" name="Text 3">
            <a:extLst>
              <a:ext uri="{FF2B5EF4-FFF2-40B4-BE49-F238E27FC236}">
                <a16:creationId xmlns:a16="http://schemas.microsoft.com/office/drawing/2014/main" id="{27671B88-116F-442D-8B87-101D73D4C6E7}"/>
              </a:ext>
            </a:extLst>
          </p:cNvPr>
          <p:cNvSpPr/>
          <p:nvPr/>
        </p:nvSpPr>
        <p:spPr>
          <a:xfrm>
            <a:off x="5676983" y="7424163"/>
            <a:ext cx="347963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1400" b="1" dirty="0">
                <a:solidFill>
                  <a:srgbClr val="F9EEE7"/>
                </a:solidFill>
                <a:latin typeface="Quattrocento" pitchFamily="34" charset="0"/>
              </a:rPr>
              <a:t>Proud Team Members of Group 7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96663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28A2B54-149B-4F8D-AAF3-C7E455B6A762}"/>
              </a:ext>
            </a:extLst>
          </p:cNvPr>
          <p:cNvSpPr/>
          <p:nvPr/>
        </p:nvSpPr>
        <p:spPr>
          <a:xfrm>
            <a:off x="0" y="-67733"/>
            <a:ext cx="7738533" cy="8229600"/>
          </a:xfrm>
          <a:prstGeom prst="rect">
            <a:avLst/>
          </a:prstGeom>
          <a:gradFill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rgbClr val="FFD9BE"/>
              </a:gs>
              <a:gs pos="10000">
                <a:srgbClr val="FFD9BE"/>
              </a:gs>
              <a:gs pos="100000">
                <a:srgbClr val="FFD9BE"/>
              </a:gs>
            </a:gsLst>
            <a:lin ang="5400000" scaled="1"/>
          </a:gra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23332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B24C34-76CE-465B-A3C4-C04C5C4B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267" y="7684915"/>
            <a:ext cx="2506133" cy="4769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F480EA-0072-4E02-B2E1-B87D82B3799A}"/>
              </a:ext>
            </a:extLst>
          </p:cNvPr>
          <p:cNvSpPr/>
          <p:nvPr/>
        </p:nvSpPr>
        <p:spPr>
          <a:xfrm>
            <a:off x="732386" y="2972218"/>
            <a:ext cx="445506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TABLE OF </a:t>
            </a:r>
          </a:p>
          <a:p>
            <a:pPr algn="ctr"/>
            <a:r>
              <a:rPr lang="en-GB" sz="5400" b="0" cap="none" spc="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	CONTENTS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84517C-60D2-403A-8C26-962B7C4D644C}"/>
              </a:ext>
            </a:extLst>
          </p:cNvPr>
          <p:cNvCxnSpPr/>
          <p:nvPr/>
        </p:nvCxnSpPr>
        <p:spPr>
          <a:xfrm>
            <a:off x="7091435" y="0"/>
            <a:ext cx="0" cy="8161867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Free-form: Shape 13">
            <a:extLst>
              <a:ext uri="{FF2B5EF4-FFF2-40B4-BE49-F238E27FC236}">
                <a16:creationId xmlns:a16="http://schemas.microsoft.com/office/drawing/2014/main" id="{BE6A139E-5725-4185-8B9C-35A99E091E72}"/>
              </a:ext>
            </a:extLst>
          </p:cNvPr>
          <p:cNvSpPr/>
          <p:nvPr/>
        </p:nvSpPr>
        <p:spPr>
          <a:xfrm>
            <a:off x="5571434" y="27074"/>
            <a:ext cx="2417505" cy="1291378"/>
          </a:xfrm>
          <a:custGeom>
            <a:avLst/>
            <a:gdLst>
              <a:gd name="connsiteX0" fmla="*/ 780750 w 3574748"/>
              <a:gd name="connsiteY0" fmla="*/ 321734 h 1270004"/>
              <a:gd name="connsiteX1" fmla="*/ 780750 w 3574748"/>
              <a:gd name="connsiteY1" fmla="*/ 321737 h 1270004"/>
              <a:gd name="connsiteX2" fmla="*/ 3574748 w 3574748"/>
              <a:gd name="connsiteY2" fmla="*/ 321737 h 1270004"/>
              <a:gd name="connsiteX3" fmla="*/ 3574748 w 3574748"/>
              <a:gd name="connsiteY3" fmla="*/ 1270004 h 1270004"/>
              <a:gd name="connsiteX4" fmla="*/ 780750 w 3574748"/>
              <a:gd name="connsiteY4" fmla="*/ 1270004 h 1270004"/>
              <a:gd name="connsiteX5" fmla="*/ 780750 w 3574748"/>
              <a:gd name="connsiteY5" fmla="*/ 1270002 h 1270004"/>
              <a:gd name="connsiteX6" fmla="*/ 0 w 3574748"/>
              <a:gd name="connsiteY6" fmla="*/ 814103 h 1270004"/>
              <a:gd name="connsiteX7" fmla="*/ 3117225 w 3574748"/>
              <a:gd name="connsiteY7" fmla="*/ 0 h 1270004"/>
              <a:gd name="connsiteX8" fmla="*/ 3574748 w 3574748"/>
              <a:gd name="connsiteY8" fmla="*/ 321733 h 1270004"/>
              <a:gd name="connsiteX9" fmla="*/ 3117225 w 3574748"/>
              <a:gd name="connsiteY9" fmla="*/ 321733 h 127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74748" h="1270004">
                <a:moveTo>
                  <a:pt x="780750" y="321734"/>
                </a:moveTo>
                <a:lnTo>
                  <a:pt x="780750" y="321737"/>
                </a:lnTo>
                <a:lnTo>
                  <a:pt x="3574748" y="321737"/>
                </a:lnTo>
                <a:lnTo>
                  <a:pt x="3574748" y="1270004"/>
                </a:lnTo>
                <a:lnTo>
                  <a:pt x="780750" y="1270004"/>
                </a:lnTo>
                <a:lnTo>
                  <a:pt x="780750" y="1270002"/>
                </a:lnTo>
                <a:lnTo>
                  <a:pt x="0" y="814103"/>
                </a:lnTo>
                <a:close/>
                <a:moveTo>
                  <a:pt x="3117225" y="0"/>
                </a:moveTo>
                <a:lnTo>
                  <a:pt x="3574748" y="321733"/>
                </a:lnTo>
                <a:lnTo>
                  <a:pt x="3117225" y="3217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8FD2EC-CE93-4ADA-BDC4-4D480D40081A}"/>
              </a:ext>
            </a:extLst>
          </p:cNvPr>
          <p:cNvGrpSpPr/>
          <p:nvPr/>
        </p:nvGrpSpPr>
        <p:grpSpPr>
          <a:xfrm>
            <a:off x="5720438" y="436724"/>
            <a:ext cx="2185126" cy="711201"/>
            <a:chOff x="5742166" y="1272222"/>
            <a:chExt cx="2185126" cy="71120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7E0F3F0-814C-4CC8-B400-592ACECE0AD5}"/>
                </a:ext>
              </a:extLst>
            </p:cNvPr>
            <p:cNvCxnSpPr>
              <a:cxnSpLocks/>
            </p:cNvCxnSpPr>
            <p:nvPr/>
          </p:nvCxnSpPr>
          <p:spPr>
            <a:xfrm>
              <a:off x="6204453" y="1272222"/>
              <a:ext cx="168901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42D3-7A45-4FE9-B873-88CDA7112060}"/>
                </a:ext>
              </a:extLst>
            </p:cNvPr>
            <p:cNvCxnSpPr>
              <a:cxnSpLocks/>
            </p:cNvCxnSpPr>
            <p:nvPr/>
          </p:nvCxnSpPr>
          <p:spPr>
            <a:xfrm>
              <a:off x="6207658" y="1983423"/>
              <a:ext cx="171963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4327FE-9C6B-477A-B239-7D96F811B88E}"/>
                </a:ext>
              </a:extLst>
            </p:cNvPr>
            <p:cNvCxnSpPr>
              <a:cxnSpLocks/>
            </p:cNvCxnSpPr>
            <p:nvPr/>
          </p:nvCxnSpPr>
          <p:spPr>
            <a:xfrm>
              <a:off x="5742166" y="1672380"/>
              <a:ext cx="386955" cy="311043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6DA7F92-B6D7-4A7C-AB9F-C896179FF3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2166" y="1290718"/>
              <a:ext cx="386955" cy="359835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Free-form: Shape 41">
            <a:extLst>
              <a:ext uri="{FF2B5EF4-FFF2-40B4-BE49-F238E27FC236}">
                <a16:creationId xmlns:a16="http://schemas.microsoft.com/office/drawing/2014/main" id="{E3FC3192-C4F8-4BF6-8616-716C35625ADF}"/>
              </a:ext>
            </a:extLst>
          </p:cNvPr>
          <p:cNvSpPr/>
          <p:nvPr/>
        </p:nvSpPr>
        <p:spPr>
          <a:xfrm>
            <a:off x="5600884" y="3246248"/>
            <a:ext cx="2417505" cy="1291378"/>
          </a:xfrm>
          <a:custGeom>
            <a:avLst/>
            <a:gdLst>
              <a:gd name="connsiteX0" fmla="*/ 780750 w 3574748"/>
              <a:gd name="connsiteY0" fmla="*/ 321734 h 1270004"/>
              <a:gd name="connsiteX1" fmla="*/ 780750 w 3574748"/>
              <a:gd name="connsiteY1" fmla="*/ 321737 h 1270004"/>
              <a:gd name="connsiteX2" fmla="*/ 3574748 w 3574748"/>
              <a:gd name="connsiteY2" fmla="*/ 321737 h 1270004"/>
              <a:gd name="connsiteX3" fmla="*/ 3574748 w 3574748"/>
              <a:gd name="connsiteY3" fmla="*/ 1270004 h 1270004"/>
              <a:gd name="connsiteX4" fmla="*/ 780750 w 3574748"/>
              <a:gd name="connsiteY4" fmla="*/ 1270004 h 1270004"/>
              <a:gd name="connsiteX5" fmla="*/ 780750 w 3574748"/>
              <a:gd name="connsiteY5" fmla="*/ 1270002 h 1270004"/>
              <a:gd name="connsiteX6" fmla="*/ 0 w 3574748"/>
              <a:gd name="connsiteY6" fmla="*/ 814103 h 1270004"/>
              <a:gd name="connsiteX7" fmla="*/ 3117225 w 3574748"/>
              <a:gd name="connsiteY7" fmla="*/ 0 h 1270004"/>
              <a:gd name="connsiteX8" fmla="*/ 3574748 w 3574748"/>
              <a:gd name="connsiteY8" fmla="*/ 321733 h 1270004"/>
              <a:gd name="connsiteX9" fmla="*/ 3117225 w 3574748"/>
              <a:gd name="connsiteY9" fmla="*/ 321733 h 127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74748" h="1270004">
                <a:moveTo>
                  <a:pt x="780750" y="321734"/>
                </a:moveTo>
                <a:lnTo>
                  <a:pt x="780750" y="321737"/>
                </a:lnTo>
                <a:lnTo>
                  <a:pt x="3574748" y="321737"/>
                </a:lnTo>
                <a:lnTo>
                  <a:pt x="3574748" y="1270004"/>
                </a:lnTo>
                <a:lnTo>
                  <a:pt x="780750" y="1270004"/>
                </a:lnTo>
                <a:lnTo>
                  <a:pt x="780750" y="1270002"/>
                </a:lnTo>
                <a:lnTo>
                  <a:pt x="0" y="814103"/>
                </a:lnTo>
                <a:close/>
                <a:moveTo>
                  <a:pt x="3117225" y="0"/>
                </a:moveTo>
                <a:lnTo>
                  <a:pt x="3574748" y="321733"/>
                </a:lnTo>
                <a:lnTo>
                  <a:pt x="3117225" y="3217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4AEB52-0FD0-4261-B336-4F7618775DCE}"/>
              </a:ext>
            </a:extLst>
          </p:cNvPr>
          <p:cNvGrpSpPr/>
          <p:nvPr/>
        </p:nvGrpSpPr>
        <p:grpSpPr>
          <a:xfrm>
            <a:off x="5805525" y="3679094"/>
            <a:ext cx="2185126" cy="711201"/>
            <a:chOff x="5742166" y="1272222"/>
            <a:chExt cx="2185126" cy="71120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104FAD9-FAE0-40A9-A961-FB207D19E6B2}"/>
                </a:ext>
              </a:extLst>
            </p:cNvPr>
            <p:cNvCxnSpPr>
              <a:cxnSpLocks/>
            </p:cNvCxnSpPr>
            <p:nvPr/>
          </p:nvCxnSpPr>
          <p:spPr>
            <a:xfrm>
              <a:off x="6204453" y="1272222"/>
              <a:ext cx="168901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E6233DE-51B5-4271-9733-4E66CB28CE88}"/>
                </a:ext>
              </a:extLst>
            </p:cNvPr>
            <p:cNvCxnSpPr>
              <a:cxnSpLocks/>
            </p:cNvCxnSpPr>
            <p:nvPr/>
          </p:nvCxnSpPr>
          <p:spPr>
            <a:xfrm>
              <a:off x="6207658" y="1983423"/>
              <a:ext cx="171963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C7DBC05-4AB0-4AEA-AD7C-C74FD5B880CF}"/>
                </a:ext>
              </a:extLst>
            </p:cNvPr>
            <p:cNvCxnSpPr>
              <a:cxnSpLocks/>
            </p:cNvCxnSpPr>
            <p:nvPr/>
          </p:nvCxnSpPr>
          <p:spPr>
            <a:xfrm>
              <a:off x="5742166" y="1672380"/>
              <a:ext cx="386955" cy="311043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2C1A391-5229-4E02-8100-71BF69BCF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2166" y="1290718"/>
              <a:ext cx="386955" cy="359835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Free-form: Shape 47">
            <a:extLst>
              <a:ext uri="{FF2B5EF4-FFF2-40B4-BE49-F238E27FC236}">
                <a16:creationId xmlns:a16="http://schemas.microsoft.com/office/drawing/2014/main" id="{1FF31B87-0876-4FB8-8506-20148946A615}"/>
              </a:ext>
            </a:extLst>
          </p:cNvPr>
          <p:cNvSpPr/>
          <p:nvPr/>
        </p:nvSpPr>
        <p:spPr>
          <a:xfrm>
            <a:off x="5605257" y="6488800"/>
            <a:ext cx="2417505" cy="1291378"/>
          </a:xfrm>
          <a:custGeom>
            <a:avLst/>
            <a:gdLst>
              <a:gd name="connsiteX0" fmla="*/ 780750 w 3574748"/>
              <a:gd name="connsiteY0" fmla="*/ 321734 h 1270004"/>
              <a:gd name="connsiteX1" fmla="*/ 780750 w 3574748"/>
              <a:gd name="connsiteY1" fmla="*/ 321737 h 1270004"/>
              <a:gd name="connsiteX2" fmla="*/ 3574748 w 3574748"/>
              <a:gd name="connsiteY2" fmla="*/ 321737 h 1270004"/>
              <a:gd name="connsiteX3" fmla="*/ 3574748 w 3574748"/>
              <a:gd name="connsiteY3" fmla="*/ 1270004 h 1270004"/>
              <a:gd name="connsiteX4" fmla="*/ 780750 w 3574748"/>
              <a:gd name="connsiteY4" fmla="*/ 1270004 h 1270004"/>
              <a:gd name="connsiteX5" fmla="*/ 780750 w 3574748"/>
              <a:gd name="connsiteY5" fmla="*/ 1270002 h 1270004"/>
              <a:gd name="connsiteX6" fmla="*/ 0 w 3574748"/>
              <a:gd name="connsiteY6" fmla="*/ 814103 h 1270004"/>
              <a:gd name="connsiteX7" fmla="*/ 3117225 w 3574748"/>
              <a:gd name="connsiteY7" fmla="*/ 0 h 1270004"/>
              <a:gd name="connsiteX8" fmla="*/ 3574748 w 3574748"/>
              <a:gd name="connsiteY8" fmla="*/ 321733 h 1270004"/>
              <a:gd name="connsiteX9" fmla="*/ 3117225 w 3574748"/>
              <a:gd name="connsiteY9" fmla="*/ 321733 h 127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74748" h="1270004">
                <a:moveTo>
                  <a:pt x="780750" y="321734"/>
                </a:moveTo>
                <a:lnTo>
                  <a:pt x="780750" y="321737"/>
                </a:lnTo>
                <a:lnTo>
                  <a:pt x="3574748" y="321737"/>
                </a:lnTo>
                <a:lnTo>
                  <a:pt x="3574748" y="1270004"/>
                </a:lnTo>
                <a:lnTo>
                  <a:pt x="780750" y="1270004"/>
                </a:lnTo>
                <a:lnTo>
                  <a:pt x="780750" y="1270002"/>
                </a:lnTo>
                <a:lnTo>
                  <a:pt x="0" y="814103"/>
                </a:lnTo>
                <a:close/>
                <a:moveTo>
                  <a:pt x="3117225" y="0"/>
                </a:moveTo>
                <a:lnTo>
                  <a:pt x="3574748" y="321733"/>
                </a:lnTo>
                <a:lnTo>
                  <a:pt x="3117225" y="3217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E31E84F-39B6-42F7-90ED-30C6AA7BE625}"/>
              </a:ext>
            </a:extLst>
          </p:cNvPr>
          <p:cNvGrpSpPr/>
          <p:nvPr/>
        </p:nvGrpSpPr>
        <p:grpSpPr>
          <a:xfrm>
            <a:off x="5759099" y="6931289"/>
            <a:ext cx="2185126" cy="711201"/>
            <a:chOff x="5742166" y="1272222"/>
            <a:chExt cx="2185126" cy="71120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808B1A0-4760-420D-9143-A8CCDFB97D3B}"/>
                </a:ext>
              </a:extLst>
            </p:cNvPr>
            <p:cNvCxnSpPr>
              <a:cxnSpLocks/>
            </p:cNvCxnSpPr>
            <p:nvPr/>
          </p:nvCxnSpPr>
          <p:spPr>
            <a:xfrm>
              <a:off x="6204453" y="1272222"/>
              <a:ext cx="168901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81EDA45-7A82-4597-98DF-292BE2E7ECD5}"/>
                </a:ext>
              </a:extLst>
            </p:cNvPr>
            <p:cNvCxnSpPr>
              <a:cxnSpLocks/>
            </p:cNvCxnSpPr>
            <p:nvPr/>
          </p:nvCxnSpPr>
          <p:spPr>
            <a:xfrm>
              <a:off x="6207658" y="1983423"/>
              <a:ext cx="171963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D8510CA-630E-4E7D-A654-498CCD44C84C}"/>
                </a:ext>
              </a:extLst>
            </p:cNvPr>
            <p:cNvCxnSpPr>
              <a:cxnSpLocks/>
            </p:cNvCxnSpPr>
            <p:nvPr/>
          </p:nvCxnSpPr>
          <p:spPr>
            <a:xfrm>
              <a:off x="5742166" y="1672380"/>
              <a:ext cx="386955" cy="311043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9FF3B0C-103A-407C-B77C-3C2E5524A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2166" y="1290718"/>
              <a:ext cx="386955" cy="359835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Free-form: Shape 53">
            <a:extLst>
              <a:ext uri="{FF2B5EF4-FFF2-40B4-BE49-F238E27FC236}">
                <a16:creationId xmlns:a16="http://schemas.microsoft.com/office/drawing/2014/main" id="{739230B5-E509-4C50-9D49-0FCB3B162FF3}"/>
              </a:ext>
            </a:extLst>
          </p:cNvPr>
          <p:cNvSpPr/>
          <p:nvPr/>
        </p:nvSpPr>
        <p:spPr>
          <a:xfrm>
            <a:off x="5582038" y="4869917"/>
            <a:ext cx="2417505" cy="1291378"/>
          </a:xfrm>
          <a:custGeom>
            <a:avLst/>
            <a:gdLst>
              <a:gd name="connsiteX0" fmla="*/ 780750 w 3574748"/>
              <a:gd name="connsiteY0" fmla="*/ 321734 h 1270004"/>
              <a:gd name="connsiteX1" fmla="*/ 780750 w 3574748"/>
              <a:gd name="connsiteY1" fmla="*/ 321737 h 1270004"/>
              <a:gd name="connsiteX2" fmla="*/ 3574748 w 3574748"/>
              <a:gd name="connsiteY2" fmla="*/ 321737 h 1270004"/>
              <a:gd name="connsiteX3" fmla="*/ 3574748 w 3574748"/>
              <a:gd name="connsiteY3" fmla="*/ 1270004 h 1270004"/>
              <a:gd name="connsiteX4" fmla="*/ 780750 w 3574748"/>
              <a:gd name="connsiteY4" fmla="*/ 1270004 h 1270004"/>
              <a:gd name="connsiteX5" fmla="*/ 780750 w 3574748"/>
              <a:gd name="connsiteY5" fmla="*/ 1270002 h 1270004"/>
              <a:gd name="connsiteX6" fmla="*/ 0 w 3574748"/>
              <a:gd name="connsiteY6" fmla="*/ 814103 h 1270004"/>
              <a:gd name="connsiteX7" fmla="*/ 3117225 w 3574748"/>
              <a:gd name="connsiteY7" fmla="*/ 0 h 1270004"/>
              <a:gd name="connsiteX8" fmla="*/ 3574748 w 3574748"/>
              <a:gd name="connsiteY8" fmla="*/ 321733 h 1270004"/>
              <a:gd name="connsiteX9" fmla="*/ 3117225 w 3574748"/>
              <a:gd name="connsiteY9" fmla="*/ 321733 h 127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74748" h="1270004">
                <a:moveTo>
                  <a:pt x="780750" y="321734"/>
                </a:moveTo>
                <a:lnTo>
                  <a:pt x="780750" y="321737"/>
                </a:lnTo>
                <a:lnTo>
                  <a:pt x="3574748" y="321737"/>
                </a:lnTo>
                <a:lnTo>
                  <a:pt x="3574748" y="1270004"/>
                </a:lnTo>
                <a:lnTo>
                  <a:pt x="780750" y="1270004"/>
                </a:lnTo>
                <a:lnTo>
                  <a:pt x="780750" y="1270002"/>
                </a:lnTo>
                <a:lnTo>
                  <a:pt x="0" y="814103"/>
                </a:lnTo>
                <a:close/>
                <a:moveTo>
                  <a:pt x="3117225" y="0"/>
                </a:moveTo>
                <a:lnTo>
                  <a:pt x="3574748" y="321733"/>
                </a:lnTo>
                <a:lnTo>
                  <a:pt x="3117225" y="3217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CABD5E4-A7C6-4EC9-ACBC-E706AC366F3C}"/>
              </a:ext>
            </a:extLst>
          </p:cNvPr>
          <p:cNvGrpSpPr/>
          <p:nvPr/>
        </p:nvGrpSpPr>
        <p:grpSpPr>
          <a:xfrm>
            <a:off x="5778015" y="5312406"/>
            <a:ext cx="2185126" cy="711201"/>
            <a:chOff x="5742166" y="1272222"/>
            <a:chExt cx="2185126" cy="71120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7797FCC-960C-4F55-8B96-F56B2DC97EFC}"/>
                </a:ext>
              </a:extLst>
            </p:cNvPr>
            <p:cNvCxnSpPr>
              <a:cxnSpLocks/>
            </p:cNvCxnSpPr>
            <p:nvPr/>
          </p:nvCxnSpPr>
          <p:spPr>
            <a:xfrm>
              <a:off x="6204453" y="1272222"/>
              <a:ext cx="168901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C2F87AF-0C1E-44B1-96FF-C6EB5C4E9ABB}"/>
                </a:ext>
              </a:extLst>
            </p:cNvPr>
            <p:cNvCxnSpPr>
              <a:cxnSpLocks/>
            </p:cNvCxnSpPr>
            <p:nvPr/>
          </p:nvCxnSpPr>
          <p:spPr>
            <a:xfrm>
              <a:off x="6207658" y="1983423"/>
              <a:ext cx="171963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380F160-02B7-4BF1-944B-2FCB9A180CDE}"/>
                </a:ext>
              </a:extLst>
            </p:cNvPr>
            <p:cNvCxnSpPr>
              <a:cxnSpLocks/>
            </p:cNvCxnSpPr>
            <p:nvPr/>
          </p:nvCxnSpPr>
          <p:spPr>
            <a:xfrm>
              <a:off x="5742166" y="1672380"/>
              <a:ext cx="386955" cy="311043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1B3D31C-CEED-4ADA-BF36-E84EDC3DA9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2166" y="1290718"/>
              <a:ext cx="386955" cy="359835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89A60FD-A5D2-4FB9-BC56-C749770657FB}"/>
              </a:ext>
            </a:extLst>
          </p:cNvPr>
          <p:cNvSpPr txBox="1"/>
          <p:nvPr/>
        </p:nvSpPr>
        <p:spPr>
          <a:xfrm>
            <a:off x="6763849" y="500094"/>
            <a:ext cx="789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C765C8-69AF-4ACF-93DB-D757590D235D}"/>
              </a:ext>
            </a:extLst>
          </p:cNvPr>
          <p:cNvSpPr txBox="1"/>
          <p:nvPr/>
        </p:nvSpPr>
        <p:spPr>
          <a:xfrm>
            <a:off x="6810276" y="3773000"/>
            <a:ext cx="789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ADB4B69-F3E9-4CA0-902E-A77DDB009C59}"/>
              </a:ext>
            </a:extLst>
          </p:cNvPr>
          <p:cNvSpPr txBox="1"/>
          <p:nvPr/>
        </p:nvSpPr>
        <p:spPr>
          <a:xfrm>
            <a:off x="6717292" y="5417938"/>
            <a:ext cx="789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8A0BAA3-6429-45E9-98E6-D4232DB1F305}"/>
              </a:ext>
            </a:extLst>
          </p:cNvPr>
          <p:cNvSpPr txBox="1"/>
          <p:nvPr/>
        </p:nvSpPr>
        <p:spPr>
          <a:xfrm>
            <a:off x="6697677" y="6994502"/>
            <a:ext cx="789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</a:p>
        </p:txBody>
      </p:sp>
      <p:sp>
        <p:nvSpPr>
          <p:cNvPr id="64" name="Text 0">
            <a:extLst>
              <a:ext uri="{FF2B5EF4-FFF2-40B4-BE49-F238E27FC236}">
                <a16:creationId xmlns:a16="http://schemas.microsoft.com/office/drawing/2014/main" id="{1E28179D-FEA6-4310-A4DD-BEB3B887072B}"/>
              </a:ext>
            </a:extLst>
          </p:cNvPr>
          <p:cNvSpPr/>
          <p:nvPr/>
        </p:nvSpPr>
        <p:spPr>
          <a:xfrm>
            <a:off x="5651683" y="507911"/>
            <a:ext cx="8243573" cy="98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36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Overview</a:t>
            </a:r>
            <a:endParaRPr lang="en-US" sz="3600" dirty="0"/>
          </a:p>
          <a:p>
            <a:pPr marL="0" indent="0" algn="ctr">
              <a:lnSpc>
                <a:spcPts val="5500"/>
              </a:lnSpc>
              <a:buNone/>
            </a:pPr>
            <a:endParaRPr lang="en-US" sz="3600" dirty="0"/>
          </a:p>
        </p:txBody>
      </p:sp>
      <p:sp>
        <p:nvSpPr>
          <p:cNvPr id="65" name="Text 0">
            <a:extLst>
              <a:ext uri="{FF2B5EF4-FFF2-40B4-BE49-F238E27FC236}">
                <a16:creationId xmlns:a16="http://schemas.microsoft.com/office/drawing/2014/main" id="{45E2D4D5-2696-4D16-AB36-CA9FE58CC69C}"/>
              </a:ext>
            </a:extLst>
          </p:cNvPr>
          <p:cNvSpPr/>
          <p:nvPr/>
        </p:nvSpPr>
        <p:spPr>
          <a:xfrm>
            <a:off x="6979475" y="2010387"/>
            <a:ext cx="8406717" cy="1000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36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Problem Statement </a:t>
            </a:r>
            <a:endParaRPr lang="en-US" sz="3600" dirty="0"/>
          </a:p>
          <a:p>
            <a:pPr marL="0" indent="0" algn="ctr">
              <a:lnSpc>
                <a:spcPts val="5500"/>
              </a:lnSpc>
              <a:buNone/>
            </a:pPr>
            <a:endParaRPr lang="en-US" sz="3600" dirty="0"/>
          </a:p>
        </p:txBody>
      </p:sp>
      <p:sp>
        <p:nvSpPr>
          <p:cNvPr id="66" name="Text 0">
            <a:extLst>
              <a:ext uri="{FF2B5EF4-FFF2-40B4-BE49-F238E27FC236}">
                <a16:creationId xmlns:a16="http://schemas.microsoft.com/office/drawing/2014/main" id="{AD561CC6-489D-4787-88AE-6211F9CA9E1B}"/>
              </a:ext>
            </a:extLst>
          </p:cNvPr>
          <p:cNvSpPr/>
          <p:nvPr/>
        </p:nvSpPr>
        <p:spPr>
          <a:xfrm>
            <a:off x="5581414" y="3642031"/>
            <a:ext cx="8699973" cy="781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36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Objectives</a:t>
            </a:r>
            <a:endParaRPr lang="en-US" sz="3600" dirty="0"/>
          </a:p>
          <a:p>
            <a:pPr marL="0" indent="0" algn="ctr">
              <a:lnSpc>
                <a:spcPts val="5500"/>
              </a:lnSpc>
              <a:buNone/>
            </a:pPr>
            <a:endParaRPr lang="en-US" sz="3600" dirty="0"/>
          </a:p>
        </p:txBody>
      </p:sp>
      <p:sp>
        <p:nvSpPr>
          <p:cNvPr id="68" name="Free-form: Shape 67">
            <a:extLst>
              <a:ext uri="{FF2B5EF4-FFF2-40B4-BE49-F238E27FC236}">
                <a16:creationId xmlns:a16="http://schemas.microsoft.com/office/drawing/2014/main" id="{9602D3D0-214C-4241-9912-DED9EA4280FC}"/>
              </a:ext>
            </a:extLst>
          </p:cNvPr>
          <p:cNvSpPr/>
          <p:nvPr/>
        </p:nvSpPr>
        <p:spPr>
          <a:xfrm>
            <a:off x="5582038" y="1678522"/>
            <a:ext cx="2417505" cy="1291378"/>
          </a:xfrm>
          <a:custGeom>
            <a:avLst/>
            <a:gdLst>
              <a:gd name="connsiteX0" fmla="*/ 780750 w 3574748"/>
              <a:gd name="connsiteY0" fmla="*/ 321734 h 1270004"/>
              <a:gd name="connsiteX1" fmla="*/ 780750 w 3574748"/>
              <a:gd name="connsiteY1" fmla="*/ 321737 h 1270004"/>
              <a:gd name="connsiteX2" fmla="*/ 3574748 w 3574748"/>
              <a:gd name="connsiteY2" fmla="*/ 321737 h 1270004"/>
              <a:gd name="connsiteX3" fmla="*/ 3574748 w 3574748"/>
              <a:gd name="connsiteY3" fmla="*/ 1270004 h 1270004"/>
              <a:gd name="connsiteX4" fmla="*/ 780750 w 3574748"/>
              <a:gd name="connsiteY4" fmla="*/ 1270004 h 1270004"/>
              <a:gd name="connsiteX5" fmla="*/ 780750 w 3574748"/>
              <a:gd name="connsiteY5" fmla="*/ 1270002 h 1270004"/>
              <a:gd name="connsiteX6" fmla="*/ 0 w 3574748"/>
              <a:gd name="connsiteY6" fmla="*/ 814103 h 1270004"/>
              <a:gd name="connsiteX7" fmla="*/ 3117225 w 3574748"/>
              <a:gd name="connsiteY7" fmla="*/ 0 h 1270004"/>
              <a:gd name="connsiteX8" fmla="*/ 3574748 w 3574748"/>
              <a:gd name="connsiteY8" fmla="*/ 321733 h 1270004"/>
              <a:gd name="connsiteX9" fmla="*/ 3117225 w 3574748"/>
              <a:gd name="connsiteY9" fmla="*/ 321733 h 127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74748" h="1270004">
                <a:moveTo>
                  <a:pt x="780750" y="321734"/>
                </a:moveTo>
                <a:lnTo>
                  <a:pt x="780750" y="321737"/>
                </a:lnTo>
                <a:lnTo>
                  <a:pt x="3574748" y="321737"/>
                </a:lnTo>
                <a:lnTo>
                  <a:pt x="3574748" y="1270004"/>
                </a:lnTo>
                <a:lnTo>
                  <a:pt x="780750" y="1270004"/>
                </a:lnTo>
                <a:lnTo>
                  <a:pt x="780750" y="1270002"/>
                </a:lnTo>
                <a:lnTo>
                  <a:pt x="0" y="814103"/>
                </a:lnTo>
                <a:close/>
                <a:moveTo>
                  <a:pt x="3117225" y="0"/>
                </a:moveTo>
                <a:lnTo>
                  <a:pt x="3574748" y="321733"/>
                </a:lnTo>
                <a:lnTo>
                  <a:pt x="3117225" y="3217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6F9DCA9-57D5-4D7A-A095-A3D7C78EA06C}"/>
              </a:ext>
            </a:extLst>
          </p:cNvPr>
          <p:cNvGrpSpPr/>
          <p:nvPr/>
        </p:nvGrpSpPr>
        <p:grpSpPr>
          <a:xfrm>
            <a:off x="5778015" y="2101207"/>
            <a:ext cx="2185126" cy="711201"/>
            <a:chOff x="5742166" y="1272222"/>
            <a:chExt cx="2185126" cy="711201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5F2431D-2FEE-4ED1-95A0-4FCB9A071B73}"/>
                </a:ext>
              </a:extLst>
            </p:cNvPr>
            <p:cNvCxnSpPr>
              <a:cxnSpLocks/>
            </p:cNvCxnSpPr>
            <p:nvPr/>
          </p:nvCxnSpPr>
          <p:spPr>
            <a:xfrm>
              <a:off x="6204453" y="1272222"/>
              <a:ext cx="168901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767B236-ACCF-46D0-9DE6-6FC938FF2201}"/>
                </a:ext>
              </a:extLst>
            </p:cNvPr>
            <p:cNvCxnSpPr>
              <a:cxnSpLocks/>
            </p:cNvCxnSpPr>
            <p:nvPr/>
          </p:nvCxnSpPr>
          <p:spPr>
            <a:xfrm>
              <a:off x="6207658" y="1983423"/>
              <a:ext cx="171963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686A3A0-16B3-42FF-B91B-0DDA7CE855A2}"/>
                </a:ext>
              </a:extLst>
            </p:cNvPr>
            <p:cNvCxnSpPr>
              <a:cxnSpLocks/>
            </p:cNvCxnSpPr>
            <p:nvPr/>
          </p:nvCxnSpPr>
          <p:spPr>
            <a:xfrm>
              <a:off x="5742166" y="1672380"/>
              <a:ext cx="386955" cy="311043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8AE78D1-CEB8-4A45-BA7D-065D8ACF5A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2166" y="1290718"/>
              <a:ext cx="386955" cy="359835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B00FDD7-2595-4F2A-B175-1D9841B121E5}"/>
              </a:ext>
            </a:extLst>
          </p:cNvPr>
          <p:cNvSpPr txBox="1"/>
          <p:nvPr/>
        </p:nvSpPr>
        <p:spPr>
          <a:xfrm>
            <a:off x="6735472" y="2182618"/>
            <a:ext cx="789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75" name="Text 0">
            <a:extLst>
              <a:ext uri="{FF2B5EF4-FFF2-40B4-BE49-F238E27FC236}">
                <a16:creationId xmlns:a16="http://schemas.microsoft.com/office/drawing/2014/main" id="{13FFEF1D-98CE-432E-85CF-98792CF294ED}"/>
              </a:ext>
            </a:extLst>
          </p:cNvPr>
          <p:cNvSpPr/>
          <p:nvPr/>
        </p:nvSpPr>
        <p:spPr>
          <a:xfrm>
            <a:off x="6507769" y="5351996"/>
            <a:ext cx="9619814" cy="837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32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Key Insights /Dashboard </a:t>
            </a:r>
          </a:p>
          <a:p>
            <a:pPr algn="ctr"/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80" name="Text 0">
            <a:extLst>
              <a:ext uri="{FF2B5EF4-FFF2-40B4-BE49-F238E27FC236}">
                <a16:creationId xmlns:a16="http://schemas.microsoft.com/office/drawing/2014/main" id="{55E24516-3A90-4B12-9C87-238F84B00503}"/>
              </a:ext>
            </a:extLst>
          </p:cNvPr>
          <p:cNvSpPr/>
          <p:nvPr/>
        </p:nvSpPr>
        <p:spPr>
          <a:xfrm>
            <a:off x="5877202" y="6727315"/>
            <a:ext cx="9619814" cy="1040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32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Conclusion &amp;</a:t>
            </a:r>
          </a:p>
          <a:p>
            <a:pPr algn="ctr"/>
            <a:r>
              <a:rPr lang="en-US" sz="32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Recommendations </a:t>
            </a: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5461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30185" y="1082559"/>
            <a:ext cx="8243573" cy="98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44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Overview</a:t>
            </a:r>
            <a:endParaRPr lang="en-US" sz="4400" dirty="0"/>
          </a:p>
          <a:p>
            <a:pPr marL="0" indent="0" algn="ctr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18640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B24C34-76CE-465B-A3C4-C04C5C4B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267" y="7684915"/>
            <a:ext cx="2506133" cy="47695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31C410-8A7D-4A39-BA3F-A1A14F992786}"/>
              </a:ext>
            </a:extLst>
          </p:cNvPr>
          <p:cNvSpPr/>
          <p:nvPr/>
        </p:nvSpPr>
        <p:spPr>
          <a:xfrm>
            <a:off x="5240318" y="7153166"/>
            <a:ext cx="4454555" cy="785059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AD046F-2039-4B9A-A807-4BAEB5DB856F}"/>
              </a:ext>
            </a:extLst>
          </p:cNvPr>
          <p:cNvSpPr/>
          <p:nvPr/>
        </p:nvSpPr>
        <p:spPr>
          <a:xfrm>
            <a:off x="5560823" y="7262659"/>
            <a:ext cx="568053" cy="577780"/>
          </a:xfrm>
          <a:prstGeom prst="roundRect">
            <a:avLst/>
          </a:prstGeom>
          <a:solidFill>
            <a:srgbClr val="FFD9BE"/>
          </a:solidFill>
          <a:ln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earch ">
            <a:extLst>
              <a:ext uri="{FF2B5EF4-FFF2-40B4-BE49-F238E27FC236}">
                <a16:creationId xmlns:a16="http://schemas.microsoft.com/office/drawing/2014/main" id="{164219B5-D57C-4EBD-A866-573C90672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144" y="7330915"/>
            <a:ext cx="439876" cy="43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nd solution ">
            <a:extLst>
              <a:ext uri="{FF2B5EF4-FFF2-40B4-BE49-F238E27FC236}">
                <a16:creationId xmlns:a16="http://schemas.microsoft.com/office/drawing/2014/main" id="{1900B9D1-4BAA-46AE-B64A-1D4E629C6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13" y="7322063"/>
            <a:ext cx="468877" cy="46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al ">
            <a:extLst>
              <a:ext uri="{FF2B5EF4-FFF2-40B4-BE49-F238E27FC236}">
                <a16:creationId xmlns:a16="http://schemas.microsoft.com/office/drawing/2014/main" id="{FC745E85-3CDF-44F2-B22E-F8F84CE3B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32" y="729498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sight ">
            <a:extLst>
              <a:ext uri="{FF2B5EF4-FFF2-40B4-BE49-F238E27FC236}">
                <a16:creationId xmlns:a16="http://schemas.microsoft.com/office/drawing/2014/main" id="{F646BFFC-2310-47E2-A8A4-8B72980CF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144" y="729281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eedback ">
            <a:extLst>
              <a:ext uri="{FF2B5EF4-FFF2-40B4-BE49-F238E27FC236}">
                <a16:creationId xmlns:a16="http://schemas.microsoft.com/office/drawing/2014/main" id="{6ED9608F-404D-48C6-B8BB-A506D02A8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700" y="7300178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commendation ">
            <a:extLst>
              <a:ext uri="{FF2B5EF4-FFF2-40B4-BE49-F238E27FC236}">
                <a16:creationId xmlns:a16="http://schemas.microsoft.com/office/drawing/2014/main" id="{BC6FB26C-74A1-4115-8D3E-C7E803536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99" y="7274081"/>
            <a:ext cx="468875" cy="4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1">
            <a:extLst>
              <a:ext uri="{FF2B5EF4-FFF2-40B4-BE49-F238E27FC236}">
                <a16:creationId xmlns:a16="http://schemas.microsoft.com/office/drawing/2014/main" id="{5FC7BE45-1680-4EF8-BB71-A74F7CD8FC7B}"/>
              </a:ext>
            </a:extLst>
          </p:cNvPr>
          <p:cNvSpPr/>
          <p:nvPr/>
        </p:nvSpPr>
        <p:spPr>
          <a:xfrm>
            <a:off x="2658281" y="2568073"/>
            <a:ext cx="9839725" cy="2147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report analyzes employee attrition patterns using demographic, compensation, and work-related factors. The aim is to identify key trends influencing employee turnover and provide data-backed recommendations to improve retention.</a:t>
            </a:r>
          </a:p>
          <a:p>
            <a:pPr marL="0" indent="0" algn="just">
              <a:lnSpc>
                <a:spcPts val="3000"/>
              </a:lnSpc>
              <a:buNone/>
            </a:pPr>
            <a:endParaRPr lang="en-US" sz="2400" dirty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 algn="just">
              <a:lnSpc>
                <a:spcPts val="3000"/>
              </a:lnSpc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5141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ductivity ">
            <a:extLst>
              <a:ext uri="{FF2B5EF4-FFF2-40B4-BE49-F238E27FC236}">
                <a16:creationId xmlns:a16="http://schemas.microsoft.com/office/drawing/2014/main" id="{6DDB7FD1-457F-4C82-A027-1ADA4639D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424" y="2067097"/>
            <a:ext cx="826153" cy="82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me management ">
            <a:extLst>
              <a:ext uri="{FF2B5EF4-FFF2-40B4-BE49-F238E27FC236}">
                <a16:creationId xmlns:a16="http://schemas.microsoft.com/office/drawing/2014/main" id="{DB7A6575-F432-4E07-8F86-9B4BA922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935" y="5025086"/>
            <a:ext cx="826153" cy="82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sts ">
            <a:extLst>
              <a:ext uri="{FF2B5EF4-FFF2-40B4-BE49-F238E27FC236}">
                <a16:creationId xmlns:a16="http://schemas.microsoft.com/office/drawing/2014/main" id="{2CD6099C-66FD-4A53-A85B-37AC11D2A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951" y="5185204"/>
            <a:ext cx="826153" cy="82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xiety ">
            <a:extLst>
              <a:ext uri="{FF2B5EF4-FFF2-40B4-BE49-F238E27FC236}">
                <a16:creationId xmlns:a16="http://schemas.microsoft.com/office/drawing/2014/main" id="{5D6EFC0C-BF29-4B34-8E4D-12AF44D4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993" y="2206031"/>
            <a:ext cx="826153" cy="82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-form: Shape 23">
            <a:extLst>
              <a:ext uri="{FF2B5EF4-FFF2-40B4-BE49-F238E27FC236}">
                <a16:creationId xmlns:a16="http://schemas.microsoft.com/office/drawing/2014/main" id="{EBAD667D-9734-4B7C-851D-168249DD5B01}"/>
              </a:ext>
            </a:extLst>
          </p:cNvPr>
          <p:cNvSpPr/>
          <p:nvPr/>
        </p:nvSpPr>
        <p:spPr>
          <a:xfrm rot="2700000">
            <a:off x="5276338" y="543503"/>
            <a:ext cx="1401258" cy="3947664"/>
          </a:xfrm>
          <a:custGeom>
            <a:avLst/>
            <a:gdLst>
              <a:gd name="connsiteX0" fmla="*/ 790914 w 1401258"/>
              <a:gd name="connsiteY0" fmla="*/ 0 h 3947664"/>
              <a:gd name="connsiteX1" fmla="*/ 1401258 w 1401258"/>
              <a:gd name="connsiteY1" fmla="*/ 610344 h 3947664"/>
              <a:gd name="connsiteX2" fmla="*/ 1401258 w 1401258"/>
              <a:gd name="connsiteY2" fmla="*/ 3337319 h 3947664"/>
              <a:gd name="connsiteX3" fmla="*/ 790914 w 1401258"/>
              <a:gd name="connsiteY3" fmla="*/ 3947664 h 3947664"/>
              <a:gd name="connsiteX4" fmla="*/ 736685 w 1401258"/>
              <a:gd name="connsiteY4" fmla="*/ 3890617 h 3947664"/>
              <a:gd name="connsiteX5" fmla="*/ 736684 w 1401258"/>
              <a:gd name="connsiteY5" fmla="*/ 57044 h 3947664"/>
              <a:gd name="connsiteX6" fmla="*/ 790914 w 1401258"/>
              <a:gd name="connsiteY6" fmla="*/ 0 h 394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1258" h="3947664">
                <a:moveTo>
                  <a:pt x="790914" y="0"/>
                </a:moveTo>
                <a:lnTo>
                  <a:pt x="1401258" y="610344"/>
                </a:lnTo>
                <a:lnTo>
                  <a:pt x="1401258" y="3337319"/>
                </a:lnTo>
                <a:lnTo>
                  <a:pt x="790914" y="3947664"/>
                </a:lnTo>
                <a:lnTo>
                  <a:pt x="736685" y="3890617"/>
                </a:lnTo>
                <a:cubicBezTo>
                  <a:pt x="-245562" y="2803475"/>
                  <a:pt x="-245562" y="1144186"/>
                  <a:pt x="736684" y="57044"/>
                </a:cubicBezTo>
                <a:lnTo>
                  <a:pt x="790914" y="0"/>
                </a:lnTo>
                <a:close/>
              </a:path>
            </a:pathLst>
          </a:custGeom>
          <a:solidFill>
            <a:srgbClr val="FFD9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-form: Shape 22">
            <a:extLst>
              <a:ext uri="{FF2B5EF4-FFF2-40B4-BE49-F238E27FC236}">
                <a16:creationId xmlns:a16="http://schemas.microsoft.com/office/drawing/2014/main" id="{E79E0B27-DF3A-4278-8497-09D7488B20F0}"/>
              </a:ext>
            </a:extLst>
          </p:cNvPr>
          <p:cNvSpPr/>
          <p:nvPr/>
        </p:nvSpPr>
        <p:spPr>
          <a:xfrm rot="2700000">
            <a:off x="7052804" y="1813976"/>
            <a:ext cx="3947664" cy="1419910"/>
          </a:xfrm>
          <a:custGeom>
            <a:avLst/>
            <a:gdLst>
              <a:gd name="connsiteX0" fmla="*/ 0 w 3947664"/>
              <a:gd name="connsiteY0" fmla="*/ 790915 h 1419910"/>
              <a:gd name="connsiteX1" fmla="*/ 57045 w 3947664"/>
              <a:gd name="connsiteY1" fmla="*/ 736683 h 1419910"/>
              <a:gd name="connsiteX2" fmla="*/ 3890618 w 3947664"/>
              <a:gd name="connsiteY2" fmla="*/ 736683 h 1419910"/>
              <a:gd name="connsiteX3" fmla="*/ 3947664 w 3947664"/>
              <a:gd name="connsiteY3" fmla="*/ 790914 h 1419910"/>
              <a:gd name="connsiteX4" fmla="*/ 3318667 w 3947664"/>
              <a:gd name="connsiteY4" fmla="*/ 1419910 h 1419910"/>
              <a:gd name="connsiteX5" fmla="*/ 628994 w 3947664"/>
              <a:gd name="connsiteY5" fmla="*/ 1419910 h 1419910"/>
              <a:gd name="connsiteX6" fmla="*/ 0 w 3947664"/>
              <a:gd name="connsiteY6" fmla="*/ 790915 h 141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664" h="1419910">
                <a:moveTo>
                  <a:pt x="0" y="790915"/>
                </a:moveTo>
                <a:lnTo>
                  <a:pt x="57045" y="736683"/>
                </a:lnTo>
                <a:cubicBezTo>
                  <a:pt x="1144187" y="-245562"/>
                  <a:pt x="2803476" y="-245562"/>
                  <a:pt x="3890618" y="736683"/>
                </a:cubicBezTo>
                <a:lnTo>
                  <a:pt x="3947664" y="790914"/>
                </a:lnTo>
                <a:lnTo>
                  <a:pt x="3318667" y="1419910"/>
                </a:lnTo>
                <a:lnTo>
                  <a:pt x="628994" y="1419910"/>
                </a:lnTo>
                <a:lnTo>
                  <a:pt x="0" y="7909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-form: Shape 20">
            <a:extLst>
              <a:ext uri="{FF2B5EF4-FFF2-40B4-BE49-F238E27FC236}">
                <a16:creationId xmlns:a16="http://schemas.microsoft.com/office/drawing/2014/main" id="{7931C976-3EDA-4ED2-A80F-9F2FC4F6D455}"/>
              </a:ext>
            </a:extLst>
          </p:cNvPr>
          <p:cNvSpPr/>
          <p:nvPr/>
        </p:nvSpPr>
        <p:spPr>
          <a:xfrm rot="2700000">
            <a:off x="8309149" y="3590052"/>
            <a:ext cx="1428736" cy="3947666"/>
          </a:xfrm>
          <a:custGeom>
            <a:avLst/>
            <a:gdLst>
              <a:gd name="connsiteX0" fmla="*/ 637822 w 1428736"/>
              <a:gd name="connsiteY0" fmla="*/ 0 h 3947666"/>
              <a:gd name="connsiteX1" fmla="*/ 692053 w 1428736"/>
              <a:gd name="connsiteY1" fmla="*/ 57047 h 3947666"/>
              <a:gd name="connsiteX2" fmla="*/ 692053 w 1428736"/>
              <a:gd name="connsiteY2" fmla="*/ 3890619 h 3947666"/>
              <a:gd name="connsiteX3" fmla="*/ 637821 w 1428736"/>
              <a:gd name="connsiteY3" fmla="*/ 3947666 h 3947666"/>
              <a:gd name="connsiteX4" fmla="*/ 0 w 1428736"/>
              <a:gd name="connsiteY4" fmla="*/ 3309845 h 3947666"/>
              <a:gd name="connsiteX5" fmla="*/ 1 w 1428736"/>
              <a:gd name="connsiteY5" fmla="*/ 637822 h 3947666"/>
              <a:gd name="connsiteX6" fmla="*/ 637822 w 1428736"/>
              <a:gd name="connsiteY6" fmla="*/ 0 h 394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8736" h="3947666">
                <a:moveTo>
                  <a:pt x="637822" y="0"/>
                </a:moveTo>
                <a:lnTo>
                  <a:pt x="692053" y="57047"/>
                </a:lnTo>
                <a:cubicBezTo>
                  <a:pt x="1674298" y="1144189"/>
                  <a:pt x="1674298" y="2803478"/>
                  <a:pt x="692053" y="3890619"/>
                </a:cubicBezTo>
                <a:lnTo>
                  <a:pt x="637821" y="3947666"/>
                </a:lnTo>
                <a:lnTo>
                  <a:pt x="0" y="3309845"/>
                </a:lnTo>
                <a:lnTo>
                  <a:pt x="1" y="637822"/>
                </a:lnTo>
                <a:lnTo>
                  <a:pt x="637822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-form: Shape 19">
            <a:extLst>
              <a:ext uri="{FF2B5EF4-FFF2-40B4-BE49-F238E27FC236}">
                <a16:creationId xmlns:a16="http://schemas.microsoft.com/office/drawing/2014/main" id="{CADE8945-1680-46A3-84CF-0C78387B9124}"/>
              </a:ext>
            </a:extLst>
          </p:cNvPr>
          <p:cNvSpPr/>
          <p:nvPr/>
        </p:nvSpPr>
        <p:spPr>
          <a:xfrm rot="2700000">
            <a:off x="4006256" y="4865437"/>
            <a:ext cx="3947664" cy="1410084"/>
          </a:xfrm>
          <a:custGeom>
            <a:avLst/>
            <a:gdLst>
              <a:gd name="connsiteX0" fmla="*/ 0 w 3947664"/>
              <a:gd name="connsiteY0" fmla="*/ 619169 h 1410084"/>
              <a:gd name="connsiteX1" fmla="*/ 619170 w 3947664"/>
              <a:gd name="connsiteY1" fmla="*/ 0 h 1410084"/>
              <a:gd name="connsiteX2" fmla="*/ 3328493 w 3947664"/>
              <a:gd name="connsiteY2" fmla="*/ 0 h 1410084"/>
              <a:gd name="connsiteX3" fmla="*/ 3947664 w 3947664"/>
              <a:gd name="connsiteY3" fmla="*/ 619170 h 1410084"/>
              <a:gd name="connsiteX4" fmla="*/ 3890619 w 3947664"/>
              <a:gd name="connsiteY4" fmla="*/ 673400 h 1410084"/>
              <a:gd name="connsiteX5" fmla="*/ 57045 w 3947664"/>
              <a:gd name="connsiteY5" fmla="*/ 673400 h 1410084"/>
              <a:gd name="connsiteX6" fmla="*/ 0 w 3947664"/>
              <a:gd name="connsiteY6" fmla="*/ 619169 h 14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7664" h="1410084">
                <a:moveTo>
                  <a:pt x="0" y="619169"/>
                </a:moveTo>
                <a:lnTo>
                  <a:pt x="619170" y="0"/>
                </a:lnTo>
                <a:lnTo>
                  <a:pt x="3328493" y="0"/>
                </a:lnTo>
                <a:lnTo>
                  <a:pt x="3947664" y="619170"/>
                </a:lnTo>
                <a:lnTo>
                  <a:pt x="3890619" y="673400"/>
                </a:lnTo>
                <a:cubicBezTo>
                  <a:pt x="2803476" y="1655646"/>
                  <a:pt x="1144189" y="1655646"/>
                  <a:pt x="57045" y="673400"/>
                </a:cubicBezTo>
                <a:lnTo>
                  <a:pt x="0" y="619169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9" name="Picture 2" descr="Productivity ">
            <a:extLst>
              <a:ext uri="{FF2B5EF4-FFF2-40B4-BE49-F238E27FC236}">
                <a16:creationId xmlns:a16="http://schemas.microsoft.com/office/drawing/2014/main" id="{58CC0479-B07B-48EE-BDC0-C07DC609A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424" y="5085439"/>
            <a:ext cx="803651" cy="80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Time management ">
            <a:extLst>
              <a:ext uri="{FF2B5EF4-FFF2-40B4-BE49-F238E27FC236}">
                <a16:creationId xmlns:a16="http://schemas.microsoft.com/office/drawing/2014/main" id="{877F1ED3-AE58-4EF2-897D-4D9B1A517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677" y="5124757"/>
            <a:ext cx="818435" cy="81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Costs ">
            <a:extLst>
              <a:ext uri="{FF2B5EF4-FFF2-40B4-BE49-F238E27FC236}">
                <a16:creationId xmlns:a16="http://schemas.microsoft.com/office/drawing/2014/main" id="{6DB63AC2-33E8-4A9D-BE19-4FE2A128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193" y="2191269"/>
            <a:ext cx="700966" cy="70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Anxiety ">
            <a:extLst>
              <a:ext uri="{FF2B5EF4-FFF2-40B4-BE49-F238E27FC236}">
                <a16:creationId xmlns:a16="http://schemas.microsoft.com/office/drawing/2014/main" id="{4FB13535-05FF-4CA8-BB83-96D79AB5A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009" y="2284047"/>
            <a:ext cx="670119" cy="67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1">
            <a:extLst>
              <a:ext uri="{FF2B5EF4-FFF2-40B4-BE49-F238E27FC236}">
                <a16:creationId xmlns:a16="http://schemas.microsoft.com/office/drawing/2014/main" id="{0EA9EF96-30EF-409B-82CC-7F1A66FAEF9F}"/>
              </a:ext>
            </a:extLst>
          </p:cNvPr>
          <p:cNvSpPr/>
          <p:nvPr/>
        </p:nvSpPr>
        <p:spPr>
          <a:xfrm>
            <a:off x="6298586" y="3352875"/>
            <a:ext cx="2533407" cy="1150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Impacts of </a:t>
            </a:r>
          </a:p>
          <a:p>
            <a:pPr marL="0" indent="0" algn="ctr">
              <a:lnSpc>
                <a:spcPts val="3000"/>
              </a:lnSpc>
              <a:buNone/>
            </a:pPr>
            <a:r>
              <a:rPr lang="en-US" sz="2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Employee </a:t>
            </a:r>
          </a:p>
          <a:p>
            <a:pPr marL="0" indent="0" algn="ctr">
              <a:lnSpc>
                <a:spcPts val="3000"/>
              </a:lnSpc>
              <a:buNone/>
            </a:pPr>
            <a:r>
              <a:rPr lang="en-US" sz="2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attrition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A83210-99E0-4FB8-96A9-705288082660}"/>
              </a:ext>
            </a:extLst>
          </p:cNvPr>
          <p:cNvSpPr txBox="1"/>
          <p:nvPr/>
        </p:nvSpPr>
        <p:spPr>
          <a:xfrm>
            <a:off x="884040" y="1816472"/>
            <a:ext cx="110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D9BE"/>
                </a:solidFill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17EEAF-AD91-4A08-84E2-1866615238BB}"/>
              </a:ext>
            </a:extLst>
          </p:cNvPr>
          <p:cNvSpPr txBox="1"/>
          <p:nvPr/>
        </p:nvSpPr>
        <p:spPr>
          <a:xfrm>
            <a:off x="884039" y="5643620"/>
            <a:ext cx="110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D9BE"/>
                </a:solidFill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E78AFC-6ED8-4B4C-B65E-BD08BE2F5444}"/>
              </a:ext>
            </a:extLst>
          </p:cNvPr>
          <p:cNvSpPr txBox="1"/>
          <p:nvPr/>
        </p:nvSpPr>
        <p:spPr>
          <a:xfrm>
            <a:off x="12824202" y="5481527"/>
            <a:ext cx="110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D9BE"/>
                </a:solidFill>
                <a:latin typeface="Arial Black" panose="020B0A04020102020204" pitchFamily="34" charset="0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201C63-1AE6-49D2-8621-00F8A9C3DFD6}"/>
              </a:ext>
            </a:extLst>
          </p:cNvPr>
          <p:cNvSpPr txBox="1"/>
          <p:nvPr/>
        </p:nvSpPr>
        <p:spPr>
          <a:xfrm>
            <a:off x="12866768" y="1521023"/>
            <a:ext cx="110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D9BE"/>
                </a:solidFill>
                <a:latin typeface="Arial Black" panose="020B0A04020102020204" pitchFamily="34" charset="0"/>
              </a:rPr>
              <a:t>03</a:t>
            </a:r>
          </a:p>
        </p:txBody>
      </p:sp>
      <p:sp>
        <p:nvSpPr>
          <p:cNvPr id="40" name="Text 3">
            <a:extLst>
              <a:ext uri="{FF2B5EF4-FFF2-40B4-BE49-F238E27FC236}">
                <a16:creationId xmlns:a16="http://schemas.microsoft.com/office/drawing/2014/main" id="{FF6EB510-DE88-4FF2-80C4-3DB8F41CAFFB}"/>
              </a:ext>
            </a:extLst>
          </p:cNvPr>
          <p:cNvSpPr/>
          <p:nvPr/>
        </p:nvSpPr>
        <p:spPr>
          <a:xfrm>
            <a:off x="2007571" y="5383365"/>
            <a:ext cx="3640209" cy="2498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Productivity Impact:</a:t>
            </a:r>
          </a:p>
          <a:p>
            <a:pPr>
              <a:lnSpc>
                <a:spcPts val="2750"/>
              </a:lnSpc>
            </a:pPr>
            <a:r>
              <a:rPr lang="en-US" dirty="0">
                <a:solidFill>
                  <a:schemeClr val="bg1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Disrupts workflow, </a:t>
            </a:r>
          </a:p>
          <a:p>
            <a:pPr>
              <a:lnSpc>
                <a:spcPts val="2750"/>
              </a:lnSpc>
            </a:pPr>
            <a:r>
              <a:rPr lang="en-US" dirty="0">
                <a:solidFill>
                  <a:schemeClr val="bg1"/>
                </a:solidFill>
                <a:latin typeface="Quattrocento" panose="020B0604020202020204" charset="0"/>
                <a:ea typeface="Quattrocento" pitchFamily="34" charset="-122"/>
                <a:cs typeface="Quattrocento" pitchFamily="34" charset="-120"/>
              </a:rPr>
              <a:t>team output and  </a:t>
            </a:r>
          </a:p>
          <a:p>
            <a:pPr>
              <a:lnSpc>
                <a:spcPts val="2750"/>
              </a:lnSpc>
            </a:pPr>
            <a:r>
              <a:rPr lang="en-GH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</a:rPr>
              <a:t>institutional knowledge</a:t>
            </a:r>
            <a:endParaRPr lang="en-US" dirty="0">
              <a:solidFill>
                <a:schemeClr val="bg1"/>
              </a:solidFill>
              <a:latin typeface="Quattrocento" panose="020B0604020202020204" charset="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1" name="Text 0">
            <a:extLst>
              <a:ext uri="{FF2B5EF4-FFF2-40B4-BE49-F238E27FC236}">
                <a16:creationId xmlns:a16="http://schemas.microsoft.com/office/drawing/2014/main" id="{7AA39338-2CA0-42C1-86B9-7BF9197E8352}"/>
              </a:ext>
            </a:extLst>
          </p:cNvPr>
          <p:cNvSpPr/>
          <p:nvPr/>
        </p:nvSpPr>
        <p:spPr>
          <a:xfrm>
            <a:off x="3374785" y="364875"/>
            <a:ext cx="8406717" cy="1000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44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Problem Statement </a:t>
            </a:r>
            <a:endParaRPr lang="en-US" sz="4400" dirty="0"/>
          </a:p>
          <a:p>
            <a:pPr marL="0" indent="0" algn="ctr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2" name="Text 7">
            <a:extLst>
              <a:ext uri="{FF2B5EF4-FFF2-40B4-BE49-F238E27FC236}">
                <a16:creationId xmlns:a16="http://schemas.microsoft.com/office/drawing/2014/main" id="{F2B8467E-680A-4095-8763-97DEDDE049F7}"/>
              </a:ext>
            </a:extLst>
          </p:cNvPr>
          <p:cNvSpPr/>
          <p:nvPr/>
        </p:nvSpPr>
        <p:spPr>
          <a:xfrm>
            <a:off x="2126289" y="1747782"/>
            <a:ext cx="2699711" cy="1389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Cost Increases:</a:t>
            </a:r>
          </a:p>
          <a:p>
            <a:pPr>
              <a:lnSpc>
                <a:spcPts val="275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Higher recruitment</a:t>
            </a:r>
          </a:p>
          <a:p>
            <a:pPr>
              <a:lnSpc>
                <a:spcPts val="275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and training expenses</a:t>
            </a:r>
            <a:endParaRPr lang="en-US" dirty="0"/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3" name="Text 11">
            <a:extLst>
              <a:ext uri="{FF2B5EF4-FFF2-40B4-BE49-F238E27FC236}">
                <a16:creationId xmlns:a16="http://schemas.microsoft.com/office/drawing/2014/main" id="{0A4D5845-19D0-4075-A845-200D97F9694A}"/>
              </a:ext>
            </a:extLst>
          </p:cNvPr>
          <p:cNvSpPr/>
          <p:nvPr/>
        </p:nvSpPr>
        <p:spPr>
          <a:xfrm>
            <a:off x="10144558" y="1747782"/>
            <a:ext cx="2755956" cy="1676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Morale Effects:</a:t>
            </a:r>
          </a:p>
          <a:p>
            <a:pPr>
              <a:lnSpc>
                <a:spcPts val="275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Remaining team members</a:t>
            </a:r>
          </a:p>
          <a:p>
            <a:pPr>
              <a:lnSpc>
                <a:spcPts val="2750"/>
              </a:lnSpc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experience uncertainty</a:t>
            </a:r>
            <a:endParaRPr lang="en-US" dirty="0"/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9F2039-367E-41B8-BA26-A6A8580EE3A7}"/>
              </a:ext>
            </a:extLst>
          </p:cNvPr>
          <p:cNvSpPr txBox="1"/>
          <p:nvPr/>
        </p:nvSpPr>
        <p:spPr>
          <a:xfrm>
            <a:off x="10324511" y="4600981"/>
            <a:ext cx="2755956" cy="2368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Identifying which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factors contribute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most to employee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turnover is crucial for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developing proactive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strategies.</a:t>
            </a:r>
            <a:endParaRPr lang="en-US" sz="18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CE2C225-E1F8-48ED-B1B7-7E4FCF6B3D57}"/>
              </a:ext>
            </a:extLst>
          </p:cNvPr>
          <p:cNvSpPr/>
          <p:nvPr/>
        </p:nvSpPr>
        <p:spPr>
          <a:xfrm>
            <a:off x="5240318" y="7153166"/>
            <a:ext cx="4454555" cy="785059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C041068-2102-46E6-8E9E-406359866DDE}"/>
              </a:ext>
            </a:extLst>
          </p:cNvPr>
          <p:cNvSpPr/>
          <p:nvPr/>
        </p:nvSpPr>
        <p:spPr>
          <a:xfrm>
            <a:off x="6168137" y="7256805"/>
            <a:ext cx="568053" cy="577780"/>
          </a:xfrm>
          <a:prstGeom prst="roundRect">
            <a:avLst/>
          </a:prstGeom>
          <a:solidFill>
            <a:srgbClr val="FFD9BE"/>
          </a:solidFill>
          <a:ln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" descr="Search ">
            <a:extLst>
              <a:ext uri="{FF2B5EF4-FFF2-40B4-BE49-F238E27FC236}">
                <a16:creationId xmlns:a16="http://schemas.microsoft.com/office/drawing/2014/main" id="{D416AFD0-CF5A-4827-89BD-B8D8BEDA8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144" y="7330915"/>
            <a:ext cx="439876" cy="43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Find solution ">
            <a:extLst>
              <a:ext uri="{FF2B5EF4-FFF2-40B4-BE49-F238E27FC236}">
                <a16:creationId xmlns:a16="http://schemas.microsoft.com/office/drawing/2014/main" id="{DECEFAE1-EE83-440C-98DC-E883A57E6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13" y="7322063"/>
            <a:ext cx="468877" cy="46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Goal ">
            <a:extLst>
              <a:ext uri="{FF2B5EF4-FFF2-40B4-BE49-F238E27FC236}">
                <a16:creationId xmlns:a16="http://schemas.microsoft.com/office/drawing/2014/main" id="{D196376A-934D-49E2-B20D-3DCAD1A9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32" y="729498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Insight ">
            <a:extLst>
              <a:ext uri="{FF2B5EF4-FFF2-40B4-BE49-F238E27FC236}">
                <a16:creationId xmlns:a16="http://schemas.microsoft.com/office/drawing/2014/main" id="{7A2DD944-7790-422E-9715-BCEC9C4F3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144" y="729281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2" descr="Feedback ">
            <a:extLst>
              <a:ext uri="{FF2B5EF4-FFF2-40B4-BE49-F238E27FC236}">
                <a16:creationId xmlns:a16="http://schemas.microsoft.com/office/drawing/2014/main" id="{38FAF881-EE94-4B47-90D6-EA693DD4A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700" y="7300178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6" descr="Recommendation ">
            <a:extLst>
              <a:ext uri="{FF2B5EF4-FFF2-40B4-BE49-F238E27FC236}">
                <a16:creationId xmlns:a16="http://schemas.microsoft.com/office/drawing/2014/main" id="{D294DEED-0D19-4D09-BEB2-0B1443A26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99" y="7274081"/>
            <a:ext cx="468875" cy="4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-form: Shape 76">
            <a:extLst>
              <a:ext uri="{FF2B5EF4-FFF2-40B4-BE49-F238E27FC236}">
                <a16:creationId xmlns:a16="http://schemas.microsoft.com/office/drawing/2014/main" id="{2C49A715-0AC4-4CBF-97C4-7D1AAE042A0D}"/>
              </a:ext>
            </a:extLst>
          </p:cNvPr>
          <p:cNvSpPr/>
          <p:nvPr/>
        </p:nvSpPr>
        <p:spPr>
          <a:xfrm rot="2700000">
            <a:off x="5276337" y="543502"/>
            <a:ext cx="1401258" cy="3947664"/>
          </a:xfrm>
          <a:custGeom>
            <a:avLst/>
            <a:gdLst>
              <a:gd name="connsiteX0" fmla="*/ 184554 w 1401258"/>
              <a:gd name="connsiteY0" fmla="*/ 2028780 h 3947664"/>
              <a:gd name="connsiteX1" fmla="*/ 680212 w 1401258"/>
              <a:gd name="connsiteY1" fmla="*/ 2524438 h 3947664"/>
              <a:gd name="connsiteX2" fmla="*/ 1175870 w 1401258"/>
              <a:gd name="connsiteY2" fmla="*/ 2028780 h 3947664"/>
              <a:gd name="connsiteX3" fmla="*/ 680212 w 1401258"/>
              <a:gd name="connsiteY3" fmla="*/ 1533122 h 3947664"/>
              <a:gd name="connsiteX4" fmla="*/ 790914 w 1401258"/>
              <a:gd name="connsiteY4" fmla="*/ 0 h 3947664"/>
              <a:gd name="connsiteX5" fmla="*/ 1401258 w 1401258"/>
              <a:gd name="connsiteY5" fmla="*/ 610344 h 3947664"/>
              <a:gd name="connsiteX6" fmla="*/ 1401258 w 1401258"/>
              <a:gd name="connsiteY6" fmla="*/ 3337319 h 3947664"/>
              <a:gd name="connsiteX7" fmla="*/ 790914 w 1401258"/>
              <a:gd name="connsiteY7" fmla="*/ 3947664 h 3947664"/>
              <a:gd name="connsiteX8" fmla="*/ 736685 w 1401258"/>
              <a:gd name="connsiteY8" fmla="*/ 3890617 h 3947664"/>
              <a:gd name="connsiteX9" fmla="*/ 736684 w 1401258"/>
              <a:gd name="connsiteY9" fmla="*/ 57044 h 394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1258" h="3947664">
                <a:moveTo>
                  <a:pt x="184554" y="2028780"/>
                </a:moveTo>
                <a:lnTo>
                  <a:pt x="680212" y="2524438"/>
                </a:lnTo>
                <a:lnTo>
                  <a:pt x="1175870" y="2028780"/>
                </a:lnTo>
                <a:lnTo>
                  <a:pt x="680212" y="1533122"/>
                </a:lnTo>
                <a:close/>
                <a:moveTo>
                  <a:pt x="790914" y="0"/>
                </a:moveTo>
                <a:lnTo>
                  <a:pt x="1401258" y="610344"/>
                </a:lnTo>
                <a:lnTo>
                  <a:pt x="1401258" y="3337319"/>
                </a:lnTo>
                <a:lnTo>
                  <a:pt x="790914" y="3947664"/>
                </a:lnTo>
                <a:lnTo>
                  <a:pt x="736685" y="3890617"/>
                </a:lnTo>
                <a:cubicBezTo>
                  <a:pt x="-245562" y="2803475"/>
                  <a:pt x="-245562" y="1144186"/>
                  <a:pt x="736684" y="57044"/>
                </a:cubicBezTo>
                <a:close/>
              </a:path>
            </a:pathLst>
          </a:custGeom>
          <a:solidFill>
            <a:srgbClr val="FFD9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37C89157-50B5-4D0F-A725-13CAB1A781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75013" y="7684915"/>
            <a:ext cx="3155387" cy="4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56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86E687DB-3F90-46A9-968C-5EF001542DFA}"/>
              </a:ext>
            </a:extLst>
          </p:cNvPr>
          <p:cNvGrpSpPr/>
          <p:nvPr/>
        </p:nvGrpSpPr>
        <p:grpSpPr>
          <a:xfrm>
            <a:off x="591732" y="-3849"/>
            <a:ext cx="3992243" cy="8229600"/>
            <a:chOff x="9999344" y="-80055"/>
            <a:chExt cx="3992243" cy="82296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C3C43C-081E-4CDA-B688-EFAF0BBC6DE1}"/>
                </a:ext>
              </a:extLst>
            </p:cNvPr>
            <p:cNvGrpSpPr/>
            <p:nvPr/>
          </p:nvGrpSpPr>
          <p:grpSpPr>
            <a:xfrm>
              <a:off x="9999344" y="-80055"/>
              <a:ext cx="3992243" cy="8229600"/>
              <a:chOff x="10592645" y="0"/>
              <a:chExt cx="3992243" cy="82296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F1C1021-69D3-44B8-A04D-F39EBA5B50CB}"/>
                  </a:ext>
                </a:extLst>
              </p:cNvPr>
              <p:cNvSpPr/>
              <p:nvPr/>
            </p:nvSpPr>
            <p:spPr>
              <a:xfrm>
                <a:off x="10592645" y="0"/>
                <a:ext cx="3566160" cy="8229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4441E932-6007-4C37-B08A-BE83BB20B813}"/>
                  </a:ext>
                </a:extLst>
              </p:cNvPr>
              <p:cNvSpPr/>
              <p:nvPr/>
            </p:nvSpPr>
            <p:spPr>
              <a:xfrm rot="5400000">
                <a:off x="13941422" y="1349610"/>
                <a:ext cx="863600" cy="423333"/>
              </a:xfrm>
              <a:prstGeom prst="triangle">
                <a:avLst/>
              </a:prstGeom>
              <a:solidFill>
                <a:srgbClr val="FBE5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57B7C5D-EC98-4F92-B7C7-A4EBEE2D4377}"/>
                </a:ext>
              </a:extLst>
            </p:cNvPr>
            <p:cNvSpPr txBox="1"/>
            <p:nvPr/>
          </p:nvSpPr>
          <p:spPr>
            <a:xfrm>
              <a:off x="10891685" y="626029"/>
              <a:ext cx="210735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US" sz="8800" b="1" dirty="0">
                  <a:ln/>
                  <a:solidFill>
                    <a:schemeClr val="accent3"/>
                  </a:solidFill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4AB9E0-049D-4C13-95BC-785E54BB5823}"/>
                </a:ext>
              </a:extLst>
            </p:cNvPr>
            <p:cNvSpPr txBox="1"/>
            <p:nvPr/>
          </p:nvSpPr>
          <p:spPr>
            <a:xfrm>
              <a:off x="10298999" y="2675467"/>
              <a:ext cx="3175216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Quattrocento" pitchFamily="34" charset="0"/>
                </a:rPr>
                <a:t>To provide actionable recommendations to improve employee retention and </a:t>
              </a:r>
              <a:b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Quattrocento" pitchFamily="34" charset="0"/>
                </a:rPr>
              </a:b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Quattrocento" pitchFamily="34" charset="0"/>
                </a:rPr>
                <a:t>organizational stability.</a:t>
              </a:r>
            </a:p>
            <a:p>
              <a:endParaRPr lang="en-US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BBF55FA-1AE2-4E67-8298-88746C9F0D43}"/>
              </a:ext>
            </a:extLst>
          </p:cNvPr>
          <p:cNvGrpSpPr/>
          <p:nvPr/>
        </p:nvGrpSpPr>
        <p:grpSpPr>
          <a:xfrm>
            <a:off x="356300" y="-50522"/>
            <a:ext cx="3971716" cy="8237298"/>
            <a:chOff x="6327282" y="0"/>
            <a:chExt cx="3971716" cy="82296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F69B202-01EF-4E64-AF16-FAF6153393C3}"/>
                </a:ext>
              </a:extLst>
            </p:cNvPr>
            <p:cNvGrpSpPr/>
            <p:nvPr/>
          </p:nvGrpSpPr>
          <p:grpSpPr>
            <a:xfrm>
              <a:off x="6327282" y="0"/>
              <a:ext cx="3971716" cy="8229600"/>
              <a:chOff x="7009553" y="-135466"/>
              <a:chExt cx="3971716" cy="822960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D458BBC-DEC1-4691-BE1E-6F16BA481613}"/>
                  </a:ext>
                </a:extLst>
              </p:cNvPr>
              <p:cNvSpPr/>
              <p:nvPr/>
            </p:nvSpPr>
            <p:spPr>
              <a:xfrm>
                <a:off x="7009553" y="-135466"/>
                <a:ext cx="3566160" cy="82296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1BC852EB-28CC-44CC-9980-DFD0D9EF079B}"/>
                  </a:ext>
                </a:extLst>
              </p:cNvPr>
              <p:cNvSpPr/>
              <p:nvPr/>
            </p:nvSpPr>
            <p:spPr>
              <a:xfrm rot="5400000">
                <a:off x="10337803" y="1274291"/>
                <a:ext cx="863600" cy="423333"/>
              </a:xfrm>
              <a:prstGeom prst="triangl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0E63E8-EC83-44A7-A508-757C7318213F}"/>
                </a:ext>
              </a:extLst>
            </p:cNvPr>
            <p:cNvSpPr txBox="1"/>
            <p:nvPr/>
          </p:nvSpPr>
          <p:spPr>
            <a:xfrm>
              <a:off x="7284791" y="766865"/>
              <a:ext cx="210735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US" sz="8800" b="1" dirty="0">
                  <a:ln/>
                  <a:solidFill>
                    <a:schemeClr val="accent3"/>
                  </a:solidFill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8A6B19C-C00B-42BF-A97F-9AA4F6B82863}"/>
                </a:ext>
              </a:extLst>
            </p:cNvPr>
            <p:cNvSpPr txBox="1"/>
            <p:nvPr/>
          </p:nvSpPr>
          <p:spPr>
            <a:xfrm>
              <a:off x="6841067" y="2675467"/>
              <a:ext cx="2749335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Quattrocento" pitchFamily="34" charset="0"/>
                </a:rPr>
                <a:t>To explore root causes of attrition using satisfaction, education, and proximity metrics. </a:t>
              </a:r>
            </a:p>
            <a:p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80BE1E4-2B79-4FC4-8347-8F05D6E6A16B}"/>
              </a:ext>
            </a:extLst>
          </p:cNvPr>
          <p:cNvGrpSpPr/>
          <p:nvPr/>
        </p:nvGrpSpPr>
        <p:grpSpPr>
          <a:xfrm>
            <a:off x="201968" y="3849"/>
            <a:ext cx="3966056" cy="8229600"/>
            <a:chOff x="3000761" y="0"/>
            <a:chExt cx="3966056" cy="82296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C158B50-CCB5-4556-96D7-FDC035B2C1B1}"/>
                </a:ext>
              </a:extLst>
            </p:cNvPr>
            <p:cNvGrpSpPr/>
            <p:nvPr/>
          </p:nvGrpSpPr>
          <p:grpSpPr>
            <a:xfrm>
              <a:off x="3000761" y="0"/>
              <a:ext cx="3966056" cy="8229600"/>
              <a:chOff x="2451413" y="-135467"/>
              <a:chExt cx="3966056" cy="822960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CF70A6C-4711-41A7-A65B-0D4F17870D27}"/>
                  </a:ext>
                </a:extLst>
              </p:cNvPr>
              <p:cNvSpPr/>
              <p:nvPr/>
            </p:nvSpPr>
            <p:spPr>
              <a:xfrm>
                <a:off x="2451413" y="-135467"/>
                <a:ext cx="3566160" cy="82296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Isosceles Triangle 55">
                <a:extLst>
                  <a:ext uri="{FF2B5EF4-FFF2-40B4-BE49-F238E27FC236}">
                    <a16:creationId xmlns:a16="http://schemas.microsoft.com/office/drawing/2014/main" id="{840404A9-089E-46C4-A584-21F219B630E8}"/>
                  </a:ext>
                </a:extLst>
              </p:cNvPr>
              <p:cNvSpPr/>
              <p:nvPr/>
            </p:nvSpPr>
            <p:spPr>
              <a:xfrm rot="5400000">
                <a:off x="5774003" y="1270777"/>
                <a:ext cx="863600" cy="423333"/>
              </a:xfrm>
              <a:prstGeom prst="triangle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260815-E7AF-4E6E-A049-835D7C31D335}"/>
                </a:ext>
              </a:extLst>
            </p:cNvPr>
            <p:cNvSpPr txBox="1"/>
            <p:nvPr/>
          </p:nvSpPr>
          <p:spPr>
            <a:xfrm>
              <a:off x="4277144" y="732998"/>
              <a:ext cx="210735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US" sz="8800" b="1" dirty="0">
                  <a:ln/>
                  <a:solidFill>
                    <a:schemeClr val="accent3"/>
                  </a:solidFill>
                  <a:latin typeface="Arial Black" panose="020B0A04020102020204" pitchFamily="34" charset="0"/>
                </a:rPr>
                <a:t>B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FD5264-BD71-4A45-81B8-80917FC41511}"/>
                </a:ext>
              </a:extLst>
            </p:cNvPr>
            <p:cNvSpPr txBox="1"/>
            <p:nvPr/>
          </p:nvSpPr>
          <p:spPr>
            <a:xfrm>
              <a:off x="3281299" y="2980280"/>
              <a:ext cx="304598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Quattrocento" pitchFamily="34" charset="0"/>
                </a:rPr>
                <a:t>To identify high-risk employee segments contributing to workforce turnover.</a:t>
              </a:r>
            </a:p>
            <a:p>
              <a:endParaRPr lang="en-US" sz="2400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A0C2628-42C4-4275-8AA0-E581700AD15C}"/>
              </a:ext>
            </a:extLst>
          </p:cNvPr>
          <p:cNvGrpSpPr/>
          <p:nvPr/>
        </p:nvGrpSpPr>
        <p:grpSpPr>
          <a:xfrm>
            <a:off x="18008" y="-3849"/>
            <a:ext cx="3984412" cy="8229600"/>
            <a:chOff x="-713749" y="258611"/>
            <a:chExt cx="3984412" cy="82296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E9615D2-3C8B-4275-83F8-2C90F8BED96B}"/>
                </a:ext>
              </a:extLst>
            </p:cNvPr>
            <p:cNvGrpSpPr/>
            <p:nvPr/>
          </p:nvGrpSpPr>
          <p:grpSpPr>
            <a:xfrm>
              <a:off x="-713749" y="258611"/>
              <a:ext cx="3984412" cy="8229600"/>
              <a:chOff x="-180341" y="-135467"/>
              <a:chExt cx="3984412" cy="82296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CC2BB87-68C9-4C42-B3CA-2710CC55E932}"/>
                  </a:ext>
                </a:extLst>
              </p:cNvPr>
              <p:cNvSpPr/>
              <p:nvPr/>
            </p:nvSpPr>
            <p:spPr>
              <a:xfrm>
                <a:off x="-180341" y="-135467"/>
                <a:ext cx="3566160" cy="822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84936CF7-BD55-4636-A582-0C447892E2E1}"/>
                  </a:ext>
                </a:extLst>
              </p:cNvPr>
              <p:cNvSpPr/>
              <p:nvPr/>
            </p:nvSpPr>
            <p:spPr>
              <a:xfrm rot="5400000">
                <a:off x="3160605" y="1278474"/>
                <a:ext cx="863600" cy="423333"/>
              </a:xfrm>
              <a:prstGeom prst="triangle">
                <a:avLst/>
              </a:prstGeom>
              <a:solidFill>
                <a:srgbClr val="E2F0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5D783D3-CFE9-4140-AFE9-4596BFD79513}"/>
                  </a:ext>
                </a:extLst>
              </p:cNvPr>
              <p:cNvSpPr txBox="1"/>
              <p:nvPr/>
            </p:nvSpPr>
            <p:spPr>
              <a:xfrm>
                <a:off x="996811" y="711453"/>
                <a:ext cx="1206738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r>
                  <a:rPr lang="en-US" sz="8800" b="1" dirty="0">
                    <a:ln/>
                    <a:solidFill>
                      <a:schemeClr val="accent3"/>
                    </a:solidFill>
                    <a:latin typeface="Arial Black" panose="020B0A04020102020204" pitchFamily="34" charset="0"/>
                  </a:rPr>
                  <a:t>A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B61D72A-E351-486C-ACE3-8A3B8D7C6B51}"/>
                </a:ext>
              </a:extLst>
            </p:cNvPr>
            <p:cNvSpPr txBox="1"/>
            <p:nvPr/>
          </p:nvSpPr>
          <p:spPr>
            <a:xfrm>
              <a:off x="-170478" y="3200399"/>
              <a:ext cx="274421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Quattrocento" pitchFamily="34" charset="0"/>
                  <a:ea typeface="Quattrocento" pitchFamily="34" charset="-122"/>
                  <a:cs typeface="Quattrocento" pitchFamily="34" charset="-120"/>
                </a:rPr>
                <a:t>To quantify and profile attrition across organizational demographics and functions</a:t>
              </a: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5" name="Text 0">
            <a:extLst>
              <a:ext uri="{FF2B5EF4-FFF2-40B4-BE49-F238E27FC236}">
                <a16:creationId xmlns:a16="http://schemas.microsoft.com/office/drawing/2014/main" id="{0F4E30E7-82C0-4D02-8C92-58E464F0156A}"/>
              </a:ext>
            </a:extLst>
          </p:cNvPr>
          <p:cNvSpPr/>
          <p:nvPr/>
        </p:nvSpPr>
        <p:spPr>
          <a:xfrm>
            <a:off x="4583976" y="2993677"/>
            <a:ext cx="6551572" cy="1174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60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Objectives</a:t>
            </a:r>
            <a:endParaRPr lang="en-US" sz="6000" dirty="0"/>
          </a:p>
          <a:p>
            <a:pPr marL="0" indent="0" algn="ctr">
              <a:lnSpc>
                <a:spcPts val="5500"/>
              </a:lnSpc>
              <a:buNone/>
            </a:pPr>
            <a:endParaRPr lang="en-US" sz="6000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32C39D6-EC4D-46C2-B08D-A9D702C14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5013" y="7684915"/>
            <a:ext cx="3155387" cy="476952"/>
          </a:xfrm>
          <a:prstGeom prst="rect">
            <a:avLst/>
          </a:prstGeom>
        </p:spPr>
      </p:pic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1E601C7-2D2A-4E52-96E5-F8F161D683CB}"/>
              </a:ext>
            </a:extLst>
          </p:cNvPr>
          <p:cNvSpPr/>
          <p:nvPr/>
        </p:nvSpPr>
        <p:spPr>
          <a:xfrm>
            <a:off x="5240318" y="7153166"/>
            <a:ext cx="4454555" cy="785059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A103426-2879-4260-A486-4DC65926A7D4}"/>
              </a:ext>
            </a:extLst>
          </p:cNvPr>
          <p:cNvSpPr/>
          <p:nvPr/>
        </p:nvSpPr>
        <p:spPr>
          <a:xfrm>
            <a:off x="6850783" y="7246330"/>
            <a:ext cx="568053" cy="577780"/>
          </a:xfrm>
          <a:prstGeom prst="roundRect">
            <a:avLst/>
          </a:prstGeom>
          <a:solidFill>
            <a:srgbClr val="FFD9BE"/>
          </a:solidFill>
          <a:ln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Find solution ">
            <a:extLst>
              <a:ext uri="{FF2B5EF4-FFF2-40B4-BE49-F238E27FC236}">
                <a16:creationId xmlns:a16="http://schemas.microsoft.com/office/drawing/2014/main" id="{D97AC8B6-61D5-49F2-8C3E-E82C624F8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13" y="7322063"/>
            <a:ext cx="468877" cy="46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0" descr="Insight ">
            <a:extLst>
              <a:ext uri="{FF2B5EF4-FFF2-40B4-BE49-F238E27FC236}">
                <a16:creationId xmlns:a16="http://schemas.microsoft.com/office/drawing/2014/main" id="{223F05C7-7E7D-4ED3-824C-7C8A91C31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144" y="729281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2" descr="Feedback ">
            <a:extLst>
              <a:ext uri="{FF2B5EF4-FFF2-40B4-BE49-F238E27FC236}">
                <a16:creationId xmlns:a16="http://schemas.microsoft.com/office/drawing/2014/main" id="{421595B1-CC2E-4F6E-B9F1-2B0096BD2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700" y="7300178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6" descr="Recommendation ">
            <a:extLst>
              <a:ext uri="{FF2B5EF4-FFF2-40B4-BE49-F238E27FC236}">
                <a16:creationId xmlns:a16="http://schemas.microsoft.com/office/drawing/2014/main" id="{DE94D8F8-8E58-4F12-9769-B3DD0AAF7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99" y="7274081"/>
            <a:ext cx="468875" cy="4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Search ">
            <a:extLst>
              <a:ext uri="{FF2B5EF4-FFF2-40B4-BE49-F238E27FC236}">
                <a16:creationId xmlns:a16="http://schemas.microsoft.com/office/drawing/2014/main" id="{04EFE25C-DCFB-4DE6-8738-CE81C6D13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782" y="7337296"/>
            <a:ext cx="475731" cy="41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8" descr="Goal ">
            <a:extLst>
              <a:ext uri="{FF2B5EF4-FFF2-40B4-BE49-F238E27FC236}">
                <a16:creationId xmlns:a16="http://schemas.microsoft.com/office/drawing/2014/main" id="{3993888D-E1CE-4F6B-8298-0C2E610FD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93" y="7307267"/>
            <a:ext cx="468877" cy="46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34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FBB2671B-0A8D-4426-966A-E8BF4EA58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5013" y="7684915"/>
            <a:ext cx="3155387" cy="476952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86E687DB-3F90-46A9-968C-5EF001542DFA}"/>
              </a:ext>
            </a:extLst>
          </p:cNvPr>
          <p:cNvGrpSpPr/>
          <p:nvPr/>
        </p:nvGrpSpPr>
        <p:grpSpPr>
          <a:xfrm>
            <a:off x="10625659" y="-11547"/>
            <a:ext cx="3992243" cy="8229600"/>
            <a:chOff x="9999344" y="-80055"/>
            <a:chExt cx="3992243" cy="82296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C3C43C-081E-4CDA-B688-EFAF0BBC6DE1}"/>
                </a:ext>
              </a:extLst>
            </p:cNvPr>
            <p:cNvGrpSpPr/>
            <p:nvPr/>
          </p:nvGrpSpPr>
          <p:grpSpPr>
            <a:xfrm>
              <a:off x="9999344" y="-80055"/>
              <a:ext cx="3992243" cy="8229600"/>
              <a:chOff x="10592645" y="0"/>
              <a:chExt cx="3992243" cy="82296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F1C1021-69D3-44B8-A04D-F39EBA5B50CB}"/>
                  </a:ext>
                </a:extLst>
              </p:cNvPr>
              <p:cNvSpPr/>
              <p:nvPr/>
            </p:nvSpPr>
            <p:spPr>
              <a:xfrm>
                <a:off x="10592645" y="0"/>
                <a:ext cx="3566160" cy="8229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4441E932-6007-4C37-B08A-BE83BB20B813}"/>
                  </a:ext>
                </a:extLst>
              </p:cNvPr>
              <p:cNvSpPr/>
              <p:nvPr/>
            </p:nvSpPr>
            <p:spPr>
              <a:xfrm rot="5400000">
                <a:off x="13941422" y="1349610"/>
                <a:ext cx="863600" cy="423333"/>
              </a:xfrm>
              <a:prstGeom prst="triangle">
                <a:avLst/>
              </a:prstGeom>
              <a:solidFill>
                <a:srgbClr val="FBE5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57B7C5D-EC98-4F92-B7C7-A4EBEE2D4377}"/>
                </a:ext>
              </a:extLst>
            </p:cNvPr>
            <p:cNvSpPr txBox="1"/>
            <p:nvPr/>
          </p:nvSpPr>
          <p:spPr>
            <a:xfrm>
              <a:off x="10891685" y="626029"/>
              <a:ext cx="210735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US" sz="8800" b="1" dirty="0">
                  <a:ln/>
                  <a:solidFill>
                    <a:schemeClr val="accent3"/>
                  </a:solidFill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4AB9E0-049D-4C13-95BC-785E54BB5823}"/>
                </a:ext>
              </a:extLst>
            </p:cNvPr>
            <p:cNvSpPr txBox="1"/>
            <p:nvPr/>
          </p:nvSpPr>
          <p:spPr>
            <a:xfrm>
              <a:off x="10194816" y="2530869"/>
              <a:ext cx="3175216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Quattrocento" pitchFamily="34" charset="0"/>
                </a:rPr>
                <a:t>To provide actionable recommendations to improve employee retention and </a:t>
              </a:r>
              <a:b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Quattrocento" pitchFamily="34" charset="0"/>
                </a:rPr>
              </a:b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Quattrocento" pitchFamily="34" charset="0"/>
                </a:rPr>
                <a:t>organizational stability.</a:t>
              </a:r>
            </a:p>
            <a:p>
              <a:endParaRPr lang="en-US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BBF55FA-1AE2-4E67-8298-88746C9F0D43}"/>
              </a:ext>
            </a:extLst>
          </p:cNvPr>
          <p:cNvGrpSpPr/>
          <p:nvPr/>
        </p:nvGrpSpPr>
        <p:grpSpPr>
          <a:xfrm>
            <a:off x="7059499" y="-11547"/>
            <a:ext cx="3971716" cy="8237298"/>
            <a:chOff x="6327282" y="0"/>
            <a:chExt cx="3971716" cy="82296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F69B202-01EF-4E64-AF16-FAF6153393C3}"/>
                </a:ext>
              </a:extLst>
            </p:cNvPr>
            <p:cNvGrpSpPr/>
            <p:nvPr/>
          </p:nvGrpSpPr>
          <p:grpSpPr>
            <a:xfrm>
              <a:off x="6327282" y="0"/>
              <a:ext cx="3971716" cy="8229600"/>
              <a:chOff x="7009553" y="-135466"/>
              <a:chExt cx="3971716" cy="822960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D458BBC-DEC1-4691-BE1E-6F16BA481613}"/>
                  </a:ext>
                </a:extLst>
              </p:cNvPr>
              <p:cNvSpPr/>
              <p:nvPr/>
            </p:nvSpPr>
            <p:spPr>
              <a:xfrm>
                <a:off x="7009553" y="-135466"/>
                <a:ext cx="3566160" cy="82296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1BC852EB-28CC-44CC-9980-DFD0D9EF079B}"/>
                  </a:ext>
                </a:extLst>
              </p:cNvPr>
              <p:cNvSpPr/>
              <p:nvPr/>
            </p:nvSpPr>
            <p:spPr>
              <a:xfrm rot="5400000">
                <a:off x="10337803" y="1274291"/>
                <a:ext cx="863600" cy="423333"/>
              </a:xfrm>
              <a:prstGeom prst="triangle">
                <a:avLst/>
              </a:prstGeom>
              <a:solidFill>
                <a:srgbClr val="F8CB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0E63E8-EC83-44A7-A508-757C7318213F}"/>
                </a:ext>
              </a:extLst>
            </p:cNvPr>
            <p:cNvSpPr txBox="1"/>
            <p:nvPr/>
          </p:nvSpPr>
          <p:spPr>
            <a:xfrm>
              <a:off x="7284791" y="766865"/>
              <a:ext cx="210735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US" sz="8800" b="1" dirty="0">
                  <a:ln/>
                  <a:solidFill>
                    <a:schemeClr val="accent3"/>
                  </a:solidFill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8A6B19C-C00B-42BF-A97F-9AA4F6B82863}"/>
                </a:ext>
              </a:extLst>
            </p:cNvPr>
            <p:cNvSpPr txBox="1"/>
            <p:nvPr/>
          </p:nvSpPr>
          <p:spPr>
            <a:xfrm>
              <a:off x="6841067" y="2675467"/>
              <a:ext cx="2749335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Quattrocento" pitchFamily="34" charset="0"/>
                </a:rPr>
                <a:t>To explore root causes of attrition using satisfaction, education, and proximity metrics. </a:t>
              </a:r>
            </a:p>
            <a:p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80BE1E4-2B79-4FC4-8347-8F05D6E6A16B}"/>
              </a:ext>
            </a:extLst>
          </p:cNvPr>
          <p:cNvGrpSpPr/>
          <p:nvPr/>
        </p:nvGrpSpPr>
        <p:grpSpPr>
          <a:xfrm>
            <a:off x="3519526" y="3849"/>
            <a:ext cx="3966056" cy="8229600"/>
            <a:chOff x="3000761" y="0"/>
            <a:chExt cx="3966056" cy="82296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C158B50-CCB5-4556-96D7-FDC035B2C1B1}"/>
                </a:ext>
              </a:extLst>
            </p:cNvPr>
            <p:cNvGrpSpPr/>
            <p:nvPr/>
          </p:nvGrpSpPr>
          <p:grpSpPr>
            <a:xfrm>
              <a:off x="3000761" y="0"/>
              <a:ext cx="3966056" cy="8229600"/>
              <a:chOff x="2451413" y="-135467"/>
              <a:chExt cx="3966056" cy="822960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CF70A6C-4711-41A7-A65B-0D4F17870D27}"/>
                  </a:ext>
                </a:extLst>
              </p:cNvPr>
              <p:cNvSpPr/>
              <p:nvPr/>
            </p:nvSpPr>
            <p:spPr>
              <a:xfrm>
                <a:off x="2451413" y="-135467"/>
                <a:ext cx="3566160" cy="82296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Isosceles Triangle 55">
                <a:extLst>
                  <a:ext uri="{FF2B5EF4-FFF2-40B4-BE49-F238E27FC236}">
                    <a16:creationId xmlns:a16="http://schemas.microsoft.com/office/drawing/2014/main" id="{840404A9-089E-46C4-A584-21F219B630E8}"/>
                  </a:ext>
                </a:extLst>
              </p:cNvPr>
              <p:cNvSpPr/>
              <p:nvPr/>
            </p:nvSpPr>
            <p:spPr>
              <a:xfrm rot="5400000">
                <a:off x="5774003" y="1270777"/>
                <a:ext cx="863600" cy="423333"/>
              </a:xfrm>
              <a:prstGeom prst="triangle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260815-E7AF-4E6E-A049-835D7C31D335}"/>
                </a:ext>
              </a:extLst>
            </p:cNvPr>
            <p:cNvSpPr txBox="1"/>
            <p:nvPr/>
          </p:nvSpPr>
          <p:spPr>
            <a:xfrm>
              <a:off x="4277144" y="732998"/>
              <a:ext cx="210735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US" sz="8800" b="1" dirty="0">
                  <a:ln/>
                  <a:solidFill>
                    <a:schemeClr val="accent3"/>
                  </a:solidFill>
                  <a:latin typeface="Arial Black" panose="020B0A04020102020204" pitchFamily="34" charset="0"/>
                </a:rPr>
                <a:t>B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FD5264-BD71-4A45-81B8-80917FC41511}"/>
                </a:ext>
              </a:extLst>
            </p:cNvPr>
            <p:cNvSpPr txBox="1"/>
            <p:nvPr/>
          </p:nvSpPr>
          <p:spPr>
            <a:xfrm>
              <a:off x="3281299" y="2980280"/>
              <a:ext cx="304598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Quattrocento" pitchFamily="34" charset="0"/>
                </a:rPr>
                <a:t>To identify high-risk employee segments contributing to workforce turnover.</a:t>
              </a:r>
            </a:p>
            <a:p>
              <a:endParaRPr lang="en-US" sz="2400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A0C2628-42C4-4275-8AA0-E581700AD15C}"/>
              </a:ext>
            </a:extLst>
          </p:cNvPr>
          <p:cNvGrpSpPr/>
          <p:nvPr/>
        </p:nvGrpSpPr>
        <p:grpSpPr>
          <a:xfrm>
            <a:off x="-1718" y="19245"/>
            <a:ext cx="3984412" cy="8229600"/>
            <a:chOff x="-713749" y="258611"/>
            <a:chExt cx="3984412" cy="82296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E9615D2-3C8B-4275-83F8-2C90F8BED96B}"/>
                </a:ext>
              </a:extLst>
            </p:cNvPr>
            <p:cNvGrpSpPr/>
            <p:nvPr/>
          </p:nvGrpSpPr>
          <p:grpSpPr>
            <a:xfrm>
              <a:off x="-713749" y="258611"/>
              <a:ext cx="3984412" cy="8229600"/>
              <a:chOff x="-180341" y="-135467"/>
              <a:chExt cx="3984412" cy="82296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CC2BB87-68C9-4C42-B3CA-2710CC55E932}"/>
                  </a:ext>
                </a:extLst>
              </p:cNvPr>
              <p:cNvSpPr/>
              <p:nvPr/>
            </p:nvSpPr>
            <p:spPr>
              <a:xfrm>
                <a:off x="-180341" y="-135467"/>
                <a:ext cx="3566160" cy="82296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84936CF7-BD55-4636-A582-0C447892E2E1}"/>
                  </a:ext>
                </a:extLst>
              </p:cNvPr>
              <p:cNvSpPr/>
              <p:nvPr/>
            </p:nvSpPr>
            <p:spPr>
              <a:xfrm rot="5400000">
                <a:off x="3160605" y="1278474"/>
                <a:ext cx="863600" cy="423333"/>
              </a:xfrm>
              <a:prstGeom prst="triangle">
                <a:avLst/>
              </a:prstGeom>
              <a:solidFill>
                <a:srgbClr val="E2F0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5D783D3-CFE9-4140-AFE9-4596BFD79513}"/>
                  </a:ext>
                </a:extLst>
              </p:cNvPr>
              <p:cNvSpPr txBox="1"/>
              <p:nvPr/>
            </p:nvSpPr>
            <p:spPr>
              <a:xfrm>
                <a:off x="996811" y="711453"/>
                <a:ext cx="1206738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r>
                  <a:rPr lang="en-US" sz="8800" b="1" dirty="0">
                    <a:ln/>
                    <a:solidFill>
                      <a:schemeClr val="accent3"/>
                    </a:solidFill>
                    <a:latin typeface="Arial Black" panose="020B0A04020102020204" pitchFamily="34" charset="0"/>
                  </a:rPr>
                  <a:t>A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B61D72A-E351-486C-ACE3-8A3B8D7C6B51}"/>
                </a:ext>
              </a:extLst>
            </p:cNvPr>
            <p:cNvSpPr txBox="1"/>
            <p:nvPr/>
          </p:nvSpPr>
          <p:spPr>
            <a:xfrm>
              <a:off x="-170478" y="3200399"/>
              <a:ext cx="274421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Quattrocento" pitchFamily="34" charset="0"/>
                  <a:ea typeface="Quattrocento" pitchFamily="34" charset="-122"/>
                  <a:cs typeface="Quattrocento" pitchFamily="34" charset="-120"/>
                </a:rPr>
                <a:t>To quantify and profile attrition across organizational demographics and functions</a:t>
              </a: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882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174252" y="488187"/>
            <a:ext cx="9619814" cy="837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44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Key Insights </a:t>
            </a:r>
          </a:p>
          <a:p>
            <a:pPr algn="ctr">
              <a:lnSpc>
                <a:spcPts val="5500"/>
              </a:lnSpc>
            </a:pPr>
            <a:endParaRPr lang="en-US" sz="4400" dirty="0"/>
          </a:p>
          <a:p>
            <a:pPr marL="0" indent="0" algn="ctr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18640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B24C34-76CE-465B-A3C4-C04C5C4B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267" y="7684915"/>
            <a:ext cx="2506133" cy="476952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2B7016-D405-43F3-9725-7460D3EFE6BC}"/>
              </a:ext>
            </a:extLst>
          </p:cNvPr>
          <p:cNvSpPr/>
          <p:nvPr/>
        </p:nvSpPr>
        <p:spPr>
          <a:xfrm>
            <a:off x="5240318" y="7153166"/>
            <a:ext cx="4454555" cy="785059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1F8589-D704-48AC-9BCB-3A0C9C733943}"/>
              </a:ext>
            </a:extLst>
          </p:cNvPr>
          <p:cNvSpPr/>
          <p:nvPr/>
        </p:nvSpPr>
        <p:spPr>
          <a:xfrm>
            <a:off x="7536578" y="7262659"/>
            <a:ext cx="568053" cy="577780"/>
          </a:xfrm>
          <a:prstGeom prst="roundRect">
            <a:avLst/>
          </a:prstGeom>
          <a:solidFill>
            <a:srgbClr val="FFD9BE"/>
          </a:solidFill>
          <a:ln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6" descr="Find solution ">
            <a:extLst>
              <a:ext uri="{FF2B5EF4-FFF2-40B4-BE49-F238E27FC236}">
                <a16:creationId xmlns:a16="http://schemas.microsoft.com/office/drawing/2014/main" id="{B37FF93F-6B80-472D-8506-01E79CF8C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13" y="7322063"/>
            <a:ext cx="468877" cy="46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Goal ">
            <a:extLst>
              <a:ext uri="{FF2B5EF4-FFF2-40B4-BE49-F238E27FC236}">
                <a16:creationId xmlns:a16="http://schemas.microsoft.com/office/drawing/2014/main" id="{65242AAC-53FA-4092-ADA6-3C1A2945A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32" y="729498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Feedback ">
            <a:extLst>
              <a:ext uri="{FF2B5EF4-FFF2-40B4-BE49-F238E27FC236}">
                <a16:creationId xmlns:a16="http://schemas.microsoft.com/office/drawing/2014/main" id="{CA323E52-F4BD-4241-AA46-C87E776ED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700" y="7300178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Recommendation ">
            <a:extLst>
              <a:ext uri="{FF2B5EF4-FFF2-40B4-BE49-F238E27FC236}">
                <a16:creationId xmlns:a16="http://schemas.microsoft.com/office/drawing/2014/main" id="{51A34E2C-ECF9-4C0C-9212-E66BAFE1A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99" y="7274081"/>
            <a:ext cx="468875" cy="4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Search ">
            <a:extLst>
              <a:ext uri="{FF2B5EF4-FFF2-40B4-BE49-F238E27FC236}">
                <a16:creationId xmlns:a16="http://schemas.microsoft.com/office/drawing/2014/main" id="{755942AA-FBAA-4A74-8D52-1AE8CC699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782" y="7353625"/>
            <a:ext cx="475731" cy="41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Insight ">
            <a:extLst>
              <a:ext uri="{FF2B5EF4-FFF2-40B4-BE49-F238E27FC236}">
                <a16:creationId xmlns:a16="http://schemas.microsoft.com/office/drawing/2014/main" id="{8A49F25D-E760-41E7-922E-9E6BAC023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79" y="7311257"/>
            <a:ext cx="468875" cy="4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351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07259" y="559275"/>
            <a:ext cx="9619814" cy="1089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44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Conclusion</a:t>
            </a:r>
            <a:endParaRPr lang="en-US" sz="4400" dirty="0"/>
          </a:p>
          <a:p>
            <a:pPr marL="0" indent="0" algn="ctr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18640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B24C34-76CE-465B-A3C4-C04C5C4B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267" y="7684915"/>
            <a:ext cx="2506133" cy="4769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BF23CA-4823-41AD-A7C3-5E8FAA0CDCCC}"/>
              </a:ext>
            </a:extLst>
          </p:cNvPr>
          <p:cNvSpPr txBox="1"/>
          <p:nvPr/>
        </p:nvSpPr>
        <p:spPr>
          <a:xfrm>
            <a:off x="1725514" y="2216064"/>
            <a:ext cx="11326787" cy="2196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GH" sz="24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PharmNova’s attrition trends suggest the need for focused HR interventions to address turnover, particularly in research, manufacturing, and technical roles. By investing in employee experience, career development, and work-life balance initiatives, PharmNova can enhance retention, reduce attrition, and foster a loyal, engaged workforce in the highly competitive pharmaceutical industry.</a:t>
            </a:r>
            <a:endParaRPr lang="en-GH" sz="2000" dirty="0">
              <a:solidFill>
                <a:schemeClr val="bg1"/>
              </a:solidFill>
              <a:effectLst/>
              <a:latin typeface="Quattrocent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9EFF55-2BAD-47F4-A102-053824001A8C}"/>
              </a:ext>
            </a:extLst>
          </p:cNvPr>
          <p:cNvSpPr/>
          <p:nvPr/>
        </p:nvSpPr>
        <p:spPr>
          <a:xfrm>
            <a:off x="5240318" y="7153166"/>
            <a:ext cx="4454555" cy="785059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DEA58D1-633C-47A2-BACC-89D32D523D5C}"/>
              </a:ext>
            </a:extLst>
          </p:cNvPr>
          <p:cNvSpPr/>
          <p:nvPr/>
        </p:nvSpPr>
        <p:spPr>
          <a:xfrm>
            <a:off x="8157064" y="7262659"/>
            <a:ext cx="568053" cy="577780"/>
          </a:xfrm>
          <a:prstGeom prst="roundRect">
            <a:avLst/>
          </a:prstGeom>
          <a:solidFill>
            <a:srgbClr val="FFD9BE"/>
          </a:solidFill>
          <a:ln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6" descr="Find solution ">
            <a:extLst>
              <a:ext uri="{FF2B5EF4-FFF2-40B4-BE49-F238E27FC236}">
                <a16:creationId xmlns:a16="http://schemas.microsoft.com/office/drawing/2014/main" id="{0A9970AC-1D16-4E7A-AE27-40CDC65D3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13" y="7322063"/>
            <a:ext cx="468877" cy="46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Goal ">
            <a:extLst>
              <a:ext uri="{FF2B5EF4-FFF2-40B4-BE49-F238E27FC236}">
                <a16:creationId xmlns:a16="http://schemas.microsoft.com/office/drawing/2014/main" id="{F7AEC350-B0E2-41F4-B754-99537C91A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32" y="729498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nsight ">
            <a:extLst>
              <a:ext uri="{FF2B5EF4-FFF2-40B4-BE49-F238E27FC236}">
                <a16:creationId xmlns:a16="http://schemas.microsoft.com/office/drawing/2014/main" id="{91E46C2A-16F9-45FE-8CFC-DD57AFEA5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144" y="729281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 descr="Recommendation ">
            <a:extLst>
              <a:ext uri="{FF2B5EF4-FFF2-40B4-BE49-F238E27FC236}">
                <a16:creationId xmlns:a16="http://schemas.microsoft.com/office/drawing/2014/main" id="{08616F46-DFF3-4E29-B109-9DCED332C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99" y="7315124"/>
            <a:ext cx="468875" cy="4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Search ">
            <a:extLst>
              <a:ext uri="{FF2B5EF4-FFF2-40B4-BE49-F238E27FC236}">
                <a16:creationId xmlns:a16="http://schemas.microsoft.com/office/drawing/2014/main" id="{BF05DBB2-3537-4CAE-BE39-CC3EC50BA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440" y="7353625"/>
            <a:ext cx="475731" cy="41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Feedback ">
            <a:extLst>
              <a:ext uri="{FF2B5EF4-FFF2-40B4-BE49-F238E27FC236}">
                <a16:creationId xmlns:a16="http://schemas.microsoft.com/office/drawing/2014/main" id="{FD3B5655-BE47-4571-B2D5-4AC05981A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524" y="7312325"/>
            <a:ext cx="468875" cy="4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443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AE7C83-D34D-48F3-B7D8-C75F94B9B8DD}"/>
              </a:ext>
            </a:extLst>
          </p:cNvPr>
          <p:cNvGrpSpPr/>
          <p:nvPr/>
        </p:nvGrpSpPr>
        <p:grpSpPr>
          <a:xfrm>
            <a:off x="5514378" y="2774101"/>
            <a:ext cx="3657600" cy="3969173"/>
            <a:chOff x="6773333" y="2353733"/>
            <a:chExt cx="3657600" cy="3969173"/>
          </a:xfrm>
        </p:grpSpPr>
        <p:sp>
          <p:nvSpPr>
            <p:cNvPr id="37" name="Free-form: Shape 36">
              <a:extLst>
                <a:ext uri="{FF2B5EF4-FFF2-40B4-BE49-F238E27FC236}">
                  <a16:creationId xmlns:a16="http://schemas.microsoft.com/office/drawing/2014/main" id="{6341B929-67BF-4E20-B79E-309D4933A18E}"/>
                </a:ext>
              </a:extLst>
            </p:cNvPr>
            <p:cNvSpPr/>
            <p:nvPr/>
          </p:nvSpPr>
          <p:spPr>
            <a:xfrm rot="7935213">
              <a:off x="6773333" y="2506134"/>
              <a:ext cx="3657600" cy="3657600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438412 w 3657600"/>
                <a:gd name="connsiteY3" fmla="*/ 1828800 h 3657600"/>
                <a:gd name="connsiteX4" fmla="*/ 1828800 w 3657600"/>
                <a:gd name="connsiteY4" fmla="*/ 2438412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219188 w 3657600"/>
                <a:gd name="connsiteY9" fmla="*/ 1828800 h 3657600"/>
                <a:gd name="connsiteX10" fmla="*/ 1828800 w 3657600"/>
                <a:gd name="connsiteY10" fmla="*/ 1219188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438412" y="1828800"/>
                  </a:lnTo>
                  <a:cubicBezTo>
                    <a:pt x="2101733" y="1828800"/>
                    <a:pt x="1828800" y="2101733"/>
                    <a:pt x="1828800" y="2438412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219188" y="1828800"/>
                  </a:lnTo>
                  <a:cubicBezTo>
                    <a:pt x="1555867" y="1828800"/>
                    <a:pt x="1828800" y="1555867"/>
                    <a:pt x="1828800" y="1219188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rgbClr val="F8CBA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007A508-0BFC-4D9C-B338-3F2186DACC19}"/>
                </a:ext>
              </a:extLst>
            </p:cNvPr>
            <p:cNvGrpSpPr/>
            <p:nvPr/>
          </p:nvGrpSpPr>
          <p:grpSpPr>
            <a:xfrm>
              <a:off x="7728373" y="2353733"/>
              <a:ext cx="1737360" cy="3969173"/>
              <a:chOff x="7728373" y="2353733"/>
              <a:chExt cx="1737360" cy="3969173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9EE13BB-173B-4DB4-BD68-10368AD27E9F}"/>
                  </a:ext>
                </a:extLst>
              </p:cNvPr>
              <p:cNvSpPr/>
              <p:nvPr/>
            </p:nvSpPr>
            <p:spPr>
              <a:xfrm>
                <a:off x="7728373" y="2353733"/>
                <a:ext cx="1600200" cy="1463040"/>
              </a:xfrm>
              <a:prstGeom prst="ellipse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CAF3B7A-9C37-4553-86B2-D9BC74E69655}"/>
                  </a:ext>
                </a:extLst>
              </p:cNvPr>
              <p:cNvSpPr/>
              <p:nvPr/>
            </p:nvSpPr>
            <p:spPr>
              <a:xfrm>
                <a:off x="7865533" y="4859866"/>
                <a:ext cx="1600200" cy="1463040"/>
              </a:xfrm>
              <a:prstGeom prst="ellipse">
                <a:avLst/>
              </a:prstGeom>
              <a:solidFill>
                <a:srgbClr val="C5E0B4"/>
              </a:solidFill>
              <a:ln>
                <a:solidFill>
                  <a:srgbClr val="C5E0B4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BB1A1-1400-4CF6-A8B4-34401BD3EECF}"/>
              </a:ext>
            </a:extLst>
          </p:cNvPr>
          <p:cNvGrpSpPr/>
          <p:nvPr/>
        </p:nvGrpSpPr>
        <p:grpSpPr>
          <a:xfrm>
            <a:off x="5514378" y="2746046"/>
            <a:ext cx="3657600" cy="3969173"/>
            <a:chOff x="6773332" y="2353732"/>
            <a:chExt cx="3657600" cy="3969173"/>
          </a:xfrm>
        </p:grpSpPr>
        <p:sp>
          <p:nvSpPr>
            <p:cNvPr id="42" name="Free-form: Shape 41">
              <a:extLst>
                <a:ext uri="{FF2B5EF4-FFF2-40B4-BE49-F238E27FC236}">
                  <a16:creationId xmlns:a16="http://schemas.microsoft.com/office/drawing/2014/main" id="{41D38E7B-593B-4433-9D32-A3326D5E4A40}"/>
                </a:ext>
              </a:extLst>
            </p:cNvPr>
            <p:cNvSpPr/>
            <p:nvPr/>
          </p:nvSpPr>
          <p:spPr>
            <a:xfrm rot="7935213">
              <a:off x="6773332" y="2506133"/>
              <a:ext cx="3657600" cy="3657600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438412 w 3657600"/>
                <a:gd name="connsiteY3" fmla="*/ 1828800 h 3657600"/>
                <a:gd name="connsiteX4" fmla="*/ 1828800 w 3657600"/>
                <a:gd name="connsiteY4" fmla="*/ 2438412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219188 w 3657600"/>
                <a:gd name="connsiteY9" fmla="*/ 1828800 h 3657600"/>
                <a:gd name="connsiteX10" fmla="*/ 1828800 w 3657600"/>
                <a:gd name="connsiteY10" fmla="*/ 1219188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438412" y="1828800"/>
                  </a:lnTo>
                  <a:cubicBezTo>
                    <a:pt x="2101733" y="1828800"/>
                    <a:pt x="1828800" y="2101733"/>
                    <a:pt x="1828800" y="2438412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219188" y="1828800"/>
                  </a:lnTo>
                  <a:cubicBezTo>
                    <a:pt x="1555867" y="1828800"/>
                    <a:pt x="1828800" y="1555867"/>
                    <a:pt x="1828800" y="1219188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B137C8D-E406-4E31-92E5-6086BB0E9B81}"/>
                </a:ext>
              </a:extLst>
            </p:cNvPr>
            <p:cNvGrpSpPr/>
            <p:nvPr/>
          </p:nvGrpSpPr>
          <p:grpSpPr>
            <a:xfrm>
              <a:off x="7728372" y="2353732"/>
              <a:ext cx="1737360" cy="3969173"/>
              <a:chOff x="7728373" y="2353733"/>
              <a:chExt cx="1737360" cy="3969173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CE8F253-AF15-448D-A6E1-E8E9858FAFD0}"/>
                  </a:ext>
                </a:extLst>
              </p:cNvPr>
              <p:cNvSpPr/>
              <p:nvPr/>
            </p:nvSpPr>
            <p:spPr>
              <a:xfrm>
                <a:off x="7728373" y="2353733"/>
                <a:ext cx="1600200" cy="1463040"/>
              </a:xfrm>
              <a:prstGeom prst="ellipse">
                <a:avLst/>
              </a:prstGeom>
              <a:solidFill>
                <a:srgbClr val="C5E0B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AB9103D-188A-4F65-8CFA-4625A6EE98F0}"/>
                  </a:ext>
                </a:extLst>
              </p:cNvPr>
              <p:cNvSpPr/>
              <p:nvPr/>
            </p:nvSpPr>
            <p:spPr>
              <a:xfrm>
                <a:off x="7865533" y="4859866"/>
                <a:ext cx="1600200" cy="1463040"/>
              </a:xfrm>
              <a:prstGeom prst="ellipse">
                <a:avLst/>
              </a:prstGeom>
              <a:solidFill>
                <a:srgbClr val="C5E0B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8818DE7-4809-49AF-B035-4561D5FC823A}"/>
              </a:ext>
            </a:extLst>
          </p:cNvPr>
          <p:cNvGrpSpPr/>
          <p:nvPr/>
        </p:nvGrpSpPr>
        <p:grpSpPr>
          <a:xfrm>
            <a:off x="5577878" y="2782760"/>
            <a:ext cx="3657600" cy="3969173"/>
            <a:chOff x="6773333" y="2353733"/>
            <a:chExt cx="3657600" cy="3969173"/>
          </a:xfrm>
        </p:grpSpPr>
        <p:sp>
          <p:nvSpPr>
            <p:cNvPr id="54" name="Free-form: Shape 53">
              <a:extLst>
                <a:ext uri="{FF2B5EF4-FFF2-40B4-BE49-F238E27FC236}">
                  <a16:creationId xmlns:a16="http://schemas.microsoft.com/office/drawing/2014/main" id="{29631128-A017-4BB7-8B7E-7AFE5AB32E74}"/>
                </a:ext>
              </a:extLst>
            </p:cNvPr>
            <p:cNvSpPr/>
            <p:nvPr/>
          </p:nvSpPr>
          <p:spPr>
            <a:xfrm rot="7935213">
              <a:off x="6773333" y="2506134"/>
              <a:ext cx="3657600" cy="3657600"/>
            </a:xfrm>
            <a:custGeom>
              <a:avLst/>
              <a:gdLst>
                <a:gd name="connsiteX0" fmla="*/ 2743200 w 3657600"/>
                <a:gd name="connsiteY0" fmla="*/ 0 h 3657600"/>
                <a:gd name="connsiteX1" fmla="*/ 3657600 w 3657600"/>
                <a:gd name="connsiteY1" fmla="*/ 914400 h 3657600"/>
                <a:gd name="connsiteX2" fmla="*/ 2743200 w 3657600"/>
                <a:gd name="connsiteY2" fmla="*/ 1828800 h 3657600"/>
                <a:gd name="connsiteX3" fmla="*/ 2438412 w 3657600"/>
                <a:gd name="connsiteY3" fmla="*/ 1828800 h 3657600"/>
                <a:gd name="connsiteX4" fmla="*/ 1828800 w 3657600"/>
                <a:gd name="connsiteY4" fmla="*/ 2438412 h 3657600"/>
                <a:gd name="connsiteX5" fmla="*/ 1828800 w 3657600"/>
                <a:gd name="connsiteY5" fmla="*/ 2743200 h 3657600"/>
                <a:gd name="connsiteX6" fmla="*/ 914400 w 3657600"/>
                <a:gd name="connsiteY6" fmla="*/ 3657600 h 3657600"/>
                <a:gd name="connsiteX7" fmla="*/ 0 w 3657600"/>
                <a:gd name="connsiteY7" fmla="*/ 2743200 h 3657600"/>
                <a:gd name="connsiteX8" fmla="*/ 914400 w 3657600"/>
                <a:gd name="connsiteY8" fmla="*/ 1828800 h 3657600"/>
                <a:gd name="connsiteX9" fmla="*/ 1219188 w 3657600"/>
                <a:gd name="connsiteY9" fmla="*/ 1828800 h 3657600"/>
                <a:gd name="connsiteX10" fmla="*/ 1828800 w 3657600"/>
                <a:gd name="connsiteY10" fmla="*/ 1219188 h 3657600"/>
                <a:gd name="connsiteX11" fmla="*/ 1828800 w 3657600"/>
                <a:gd name="connsiteY11" fmla="*/ 914400 h 3657600"/>
                <a:gd name="connsiteX12" fmla="*/ 2743200 w 3657600"/>
                <a:gd name="connsiteY12" fmla="*/ 0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7600" h="3657600">
                  <a:moveTo>
                    <a:pt x="2743200" y="0"/>
                  </a:moveTo>
                  <a:cubicBezTo>
                    <a:pt x="3248209" y="0"/>
                    <a:pt x="3657600" y="409391"/>
                    <a:pt x="3657600" y="914400"/>
                  </a:cubicBezTo>
                  <a:cubicBezTo>
                    <a:pt x="3657600" y="1419409"/>
                    <a:pt x="3248209" y="1828800"/>
                    <a:pt x="2743200" y="1828800"/>
                  </a:cubicBezTo>
                  <a:lnTo>
                    <a:pt x="2438412" y="1828800"/>
                  </a:lnTo>
                  <a:cubicBezTo>
                    <a:pt x="2101733" y="1828800"/>
                    <a:pt x="1828800" y="2101733"/>
                    <a:pt x="1828800" y="2438412"/>
                  </a:cubicBezTo>
                  <a:lnTo>
                    <a:pt x="1828800" y="2743200"/>
                  </a:lnTo>
                  <a:cubicBezTo>
                    <a:pt x="1828800" y="3248209"/>
                    <a:pt x="1419409" y="3657600"/>
                    <a:pt x="914400" y="3657600"/>
                  </a:cubicBezTo>
                  <a:cubicBezTo>
                    <a:pt x="409391" y="3657600"/>
                    <a:pt x="0" y="3248209"/>
                    <a:pt x="0" y="2743200"/>
                  </a:cubicBezTo>
                  <a:cubicBezTo>
                    <a:pt x="0" y="2238191"/>
                    <a:pt x="409391" y="1828800"/>
                    <a:pt x="914400" y="1828800"/>
                  </a:cubicBezTo>
                  <a:lnTo>
                    <a:pt x="1219188" y="1828800"/>
                  </a:lnTo>
                  <a:cubicBezTo>
                    <a:pt x="1555867" y="1828800"/>
                    <a:pt x="1828800" y="1555867"/>
                    <a:pt x="1828800" y="1219188"/>
                  </a:cubicBezTo>
                  <a:lnTo>
                    <a:pt x="1828800" y="914400"/>
                  </a:lnTo>
                  <a:cubicBezTo>
                    <a:pt x="1828800" y="409391"/>
                    <a:pt x="2238191" y="0"/>
                    <a:pt x="2743200" y="0"/>
                  </a:cubicBezTo>
                  <a:close/>
                </a:path>
              </a:pathLst>
            </a:cu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EC325F5-6D0D-477D-B4E3-476F8FA7AD1B}"/>
                </a:ext>
              </a:extLst>
            </p:cNvPr>
            <p:cNvGrpSpPr/>
            <p:nvPr/>
          </p:nvGrpSpPr>
          <p:grpSpPr>
            <a:xfrm>
              <a:off x="7728373" y="2353733"/>
              <a:ext cx="1737360" cy="3969173"/>
              <a:chOff x="7728373" y="2353733"/>
              <a:chExt cx="1737360" cy="3969173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FF9D716-3827-4D43-A639-84F0F17B6DDC}"/>
                  </a:ext>
                </a:extLst>
              </p:cNvPr>
              <p:cNvSpPr/>
              <p:nvPr/>
            </p:nvSpPr>
            <p:spPr>
              <a:xfrm>
                <a:off x="7728373" y="2353733"/>
                <a:ext cx="1600200" cy="1463040"/>
              </a:xfrm>
              <a:prstGeom prst="ellipse">
                <a:avLst/>
              </a:prstGeom>
              <a:solidFill>
                <a:srgbClr val="C5E0B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EE3F56-3E94-431E-9E91-6161FF233F37}"/>
                  </a:ext>
                </a:extLst>
              </p:cNvPr>
              <p:cNvSpPr/>
              <p:nvPr/>
            </p:nvSpPr>
            <p:spPr>
              <a:xfrm>
                <a:off x="7865533" y="4859866"/>
                <a:ext cx="1600200" cy="1463040"/>
              </a:xfrm>
              <a:prstGeom prst="ellipse">
                <a:avLst/>
              </a:prstGeom>
              <a:solidFill>
                <a:srgbClr val="C5E0B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108F6F84-034F-42B5-B1DD-1507FF7C2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267" y="7684915"/>
            <a:ext cx="2506133" cy="476952"/>
          </a:xfrm>
          <a:prstGeom prst="rect">
            <a:avLst/>
          </a:prstGeom>
        </p:spPr>
      </p:pic>
      <p:sp>
        <p:nvSpPr>
          <p:cNvPr id="59" name="Text 0">
            <a:extLst>
              <a:ext uri="{FF2B5EF4-FFF2-40B4-BE49-F238E27FC236}">
                <a16:creationId xmlns:a16="http://schemas.microsoft.com/office/drawing/2014/main" id="{2C91E3EF-52CF-41EC-A96D-6A4C292137C7}"/>
              </a:ext>
            </a:extLst>
          </p:cNvPr>
          <p:cNvSpPr/>
          <p:nvPr/>
        </p:nvSpPr>
        <p:spPr>
          <a:xfrm>
            <a:off x="2504453" y="417028"/>
            <a:ext cx="9619814" cy="87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44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Recommendations </a:t>
            </a:r>
            <a:endParaRPr lang="en-US" sz="4400" dirty="0"/>
          </a:p>
          <a:p>
            <a:pPr marL="0" indent="0" algn="ctr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65" name="Text 10">
            <a:extLst>
              <a:ext uri="{FF2B5EF4-FFF2-40B4-BE49-F238E27FC236}">
                <a16:creationId xmlns:a16="http://schemas.microsoft.com/office/drawing/2014/main" id="{C0E9CCE0-53B7-4324-80AC-DB8AFBE0AC80}"/>
              </a:ext>
            </a:extLst>
          </p:cNvPr>
          <p:cNvSpPr/>
          <p:nvPr/>
        </p:nvSpPr>
        <p:spPr>
          <a:xfrm>
            <a:off x="450636" y="3035708"/>
            <a:ext cx="4731064" cy="2276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GH" sz="1900" dirty="0">
              <a:solidFill>
                <a:schemeClr val="bg1"/>
              </a:solidFill>
              <a:effectLst/>
              <a:latin typeface="Quattrocento" panose="020B0604020202020204" charset="0"/>
              <a:cs typeface="Poppins Light" panose="00000400000000000000" pitchFamily="2" charset="0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F1A7EFFA-6492-4EB1-9CCB-C3438F07A802}"/>
              </a:ext>
            </a:extLst>
          </p:cNvPr>
          <p:cNvSpPr/>
          <p:nvPr/>
        </p:nvSpPr>
        <p:spPr>
          <a:xfrm>
            <a:off x="5240318" y="7153166"/>
            <a:ext cx="4454555" cy="785059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C2CC7D43-4FA6-46A4-8AAF-320A069A6018}"/>
              </a:ext>
            </a:extLst>
          </p:cNvPr>
          <p:cNvSpPr/>
          <p:nvPr/>
        </p:nvSpPr>
        <p:spPr>
          <a:xfrm>
            <a:off x="8859195" y="7230001"/>
            <a:ext cx="568053" cy="577780"/>
          </a:xfrm>
          <a:prstGeom prst="roundRect">
            <a:avLst/>
          </a:prstGeom>
          <a:solidFill>
            <a:srgbClr val="FFD9BE"/>
          </a:solidFill>
          <a:ln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6" descr="Find solution ">
            <a:extLst>
              <a:ext uri="{FF2B5EF4-FFF2-40B4-BE49-F238E27FC236}">
                <a16:creationId xmlns:a16="http://schemas.microsoft.com/office/drawing/2014/main" id="{577975BC-55BC-4F95-B451-3B5AA65F0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13" y="7322063"/>
            <a:ext cx="468877" cy="46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Goal ">
            <a:extLst>
              <a:ext uri="{FF2B5EF4-FFF2-40B4-BE49-F238E27FC236}">
                <a16:creationId xmlns:a16="http://schemas.microsoft.com/office/drawing/2014/main" id="{F76820D8-ED11-41E5-A808-8E763F593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32" y="729498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0" descr="Insight ">
            <a:extLst>
              <a:ext uri="{FF2B5EF4-FFF2-40B4-BE49-F238E27FC236}">
                <a16:creationId xmlns:a16="http://schemas.microsoft.com/office/drawing/2014/main" id="{117F3014-022B-446F-BF46-3495DEF39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144" y="729281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2" descr="Feedback ">
            <a:extLst>
              <a:ext uri="{FF2B5EF4-FFF2-40B4-BE49-F238E27FC236}">
                <a16:creationId xmlns:a16="http://schemas.microsoft.com/office/drawing/2014/main" id="{C0CA8071-6EDE-435E-9CAE-F068DDC9B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700" y="7300178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6" descr="Recommendation ">
            <a:extLst>
              <a:ext uri="{FF2B5EF4-FFF2-40B4-BE49-F238E27FC236}">
                <a16:creationId xmlns:a16="http://schemas.microsoft.com/office/drawing/2014/main" id="{0AD60250-B4FE-4EFE-B1B8-895BE5EAD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528" y="7306739"/>
            <a:ext cx="468875" cy="4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Search ">
            <a:extLst>
              <a:ext uri="{FF2B5EF4-FFF2-40B4-BE49-F238E27FC236}">
                <a16:creationId xmlns:a16="http://schemas.microsoft.com/office/drawing/2014/main" id="{D8A18488-3AC4-4F6A-BC98-9794B945F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440" y="7353625"/>
            <a:ext cx="475731" cy="41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458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</TotalTime>
  <Words>537</Words>
  <Application>Microsoft Office PowerPoint</Application>
  <PresentationFormat>Custom</PresentationFormat>
  <Paragraphs>118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Quattrocento</vt:lpstr>
      <vt:lpstr>Arial Narrow</vt:lpstr>
      <vt:lpstr>Arial Black</vt:lpstr>
      <vt:lpstr>Arial</vt:lpstr>
      <vt:lpstr>Rockwell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Emmanuel Adjei</cp:lastModifiedBy>
  <cp:revision>97</cp:revision>
  <dcterms:created xsi:type="dcterms:W3CDTF">2025-04-16T11:03:24Z</dcterms:created>
  <dcterms:modified xsi:type="dcterms:W3CDTF">2025-04-24T21:21:14Z</dcterms:modified>
</cp:coreProperties>
</file>